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7" r:id="rId1"/>
  </p:sldMasterIdLst>
  <p:notesMasterIdLst>
    <p:notesMasterId r:id="rId20"/>
  </p:notesMasterIdLst>
  <p:sldIdLst>
    <p:sldId id="256" r:id="rId2"/>
    <p:sldId id="260" r:id="rId3"/>
    <p:sldId id="259" r:id="rId4"/>
    <p:sldId id="287" r:id="rId5"/>
    <p:sldId id="257" r:id="rId6"/>
    <p:sldId id="293" r:id="rId7"/>
    <p:sldId id="296" r:id="rId8"/>
    <p:sldId id="297" r:id="rId9"/>
    <p:sldId id="298" r:id="rId10"/>
    <p:sldId id="294" r:id="rId11"/>
    <p:sldId id="292" r:id="rId12"/>
    <p:sldId id="261" r:id="rId13"/>
    <p:sldId id="295" r:id="rId14"/>
    <p:sldId id="299" r:id="rId15"/>
    <p:sldId id="300" r:id="rId16"/>
    <p:sldId id="301" r:id="rId17"/>
    <p:sldId id="302" r:id="rId18"/>
    <p:sldId id="262" r:id="rId19"/>
  </p:sldIdLst>
  <p:sldSz cx="9144000" cy="5143500" type="screen16x9"/>
  <p:notesSz cx="6858000" cy="9144000"/>
  <p:embeddedFontLst>
    <p:embeddedFont>
      <p:font typeface="Cambria Math" panose="02040503050406030204" pitchFamily="18" charset="0"/>
      <p:regular r:id="rId21"/>
    </p:embeddedFont>
    <p:embeddedFont>
      <p:font typeface="맑은 고딕" panose="020B0503020000020004" pitchFamily="50" charset="-127"/>
      <p:regular r:id="rId22"/>
      <p:bold r:id="rId23"/>
    </p:embeddedFont>
    <p:embeddedFont>
      <p:font typeface="에스코어 드림 5 Medium" panose="020B0503030302020204" pitchFamily="34" charset="-127"/>
      <p:regular r:id="rId24"/>
    </p:embeddedFont>
    <p:embeddedFont>
      <p:font typeface="에스코어 드림 6 Bold" panose="020B0703030302020204" pitchFamily="34" charset="-127"/>
      <p:bold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13288F"/>
    <a:srgbClr val="454F5B"/>
    <a:srgbClr val="24CA63"/>
    <a:srgbClr val="C7F4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E7A4BD9-BA4A-441E-93A9-8C7B61022C37}">
  <a:tblStyle styleId="{1E7A4BD9-BA4A-441E-93A9-8C7B61022C3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97" autoAdjust="0"/>
    <p:restoredTop sz="94437" autoAdjust="0"/>
  </p:normalViewPr>
  <p:slideViewPr>
    <p:cSldViewPr snapToGrid="0">
      <p:cViewPr varScale="1">
        <p:scale>
          <a:sx n="142" d="100"/>
          <a:sy n="142" d="100"/>
        </p:scale>
        <p:origin x="73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100" dirty="0"/>
              <a:t>전농</a:t>
            </a:r>
            <a:r>
              <a:rPr lang="en-US" altLang="ko-KR" sz="1100" dirty="0"/>
              <a:t>2</a:t>
            </a:r>
            <a:r>
              <a:rPr lang="ko-KR" altLang="en-US" sz="1100" dirty="0"/>
              <a:t>동 분기내 매출 합</a:t>
            </a:r>
          </a:p>
        </c:rich>
      </c:tx>
      <c:layout>
        <c:manualLayout>
          <c:xMode val="edge"/>
          <c:yMode val="edge"/>
          <c:x val="0.58468536537676263"/>
          <c:y val="7.153435080464409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3.6759694744547752E-2"/>
          <c:y val="7.3775171090272401E-2"/>
          <c:w val="0.93316419137354945"/>
          <c:h val="0.7286663276282997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10~20대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6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2019년 2분기</c:v>
                </c:pt>
                <c:pt idx="1">
                  <c:v>2020년 2분기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75962413</c:v>
                </c:pt>
                <c:pt idx="1">
                  <c:v>41445782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517-4701-A89A-E56AB76670E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30~40대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6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2019년 2분기</c:v>
                </c:pt>
                <c:pt idx="1">
                  <c:v>2020년 2분기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60163436</c:v>
                </c:pt>
                <c:pt idx="1">
                  <c:v>50997518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517-4701-A89A-E56AB76670EA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50~60대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6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2019년 2분기</c:v>
                </c:pt>
                <c:pt idx="1">
                  <c:v>2020년 2분기</c:v>
                </c:pt>
              </c:strCache>
            </c:strRef>
          </c:cat>
          <c:val>
            <c:numRef>
              <c:f>Sheet1!$D$2:$D$3</c:f>
              <c:numCache>
                <c:formatCode>General</c:formatCode>
                <c:ptCount val="2"/>
                <c:pt idx="0">
                  <c:v>32467905</c:v>
                </c:pt>
                <c:pt idx="1">
                  <c:v>21856929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517-4701-A89A-E56AB76670EA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합계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6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2019년 2분기</c:v>
                </c:pt>
                <c:pt idx="1">
                  <c:v>2020년 2분기</c:v>
                </c:pt>
              </c:strCache>
            </c:strRef>
          </c:cat>
          <c:val>
            <c:numRef>
              <c:f>Sheet1!$E$2:$E$3</c:f>
              <c:numCache>
                <c:formatCode>General</c:formatCode>
                <c:ptCount val="2"/>
                <c:pt idx="0">
                  <c:v>168593754</c:v>
                </c:pt>
                <c:pt idx="1">
                  <c:v>114300229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8517-4701-A89A-E56AB76670E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06305423"/>
        <c:axId val="22835935"/>
      </c:barChart>
      <c:catAx>
        <c:axId val="30630542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7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2835935"/>
        <c:crosses val="autoZero"/>
        <c:auto val="1"/>
        <c:lblAlgn val="ctr"/>
        <c:lblOffset val="100"/>
        <c:noMultiLvlLbl val="0"/>
      </c:catAx>
      <c:valAx>
        <c:axId val="22835935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30630542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48074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12210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52724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68324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15855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192994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265709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671949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617217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869950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447165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chemeClr val="accen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012325" y="2220413"/>
            <a:ext cx="5445900" cy="180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 dirty="0"/>
          </a:p>
        </p:txBody>
      </p:sp>
      <p:sp>
        <p:nvSpPr>
          <p:cNvPr id="11" name="Google Shape;11;p2"/>
          <p:cNvSpPr/>
          <p:nvPr/>
        </p:nvSpPr>
        <p:spPr>
          <a:xfrm>
            <a:off x="6208125" y="4214588"/>
            <a:ext cx="2250000" cy="103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/>
          <p:nvPr/>
        </p:nvSpPr>
        <p:spPr>
          <a:xfrm>
            <a:off x="0" y="0"/>
            <a:ext cx="27678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3165234" y="1146050"/>
            <a:ext cx="4809000" cy="325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SzPts val="3000"/>
              <a:buChar char="▣"/>
              <a:defRPr sz="3000"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  <a:lvl2pPr marL="914400" lvl="1" indent="-419100" rtl="0">
              <a:spcBef>
                <a:spcPts val="0"/>
              </a:spcBef>
              <a:spcAft>
                <a:spcPts val="0"/>
              </a:spcAft>
              <a:buSzPts val="3000"/>
              <a:buChar char="□"/>
              <a:defRPr sz="3000"/>
            </a:lvl2pPr>
            <a:lvl3pPr marL="1371600" lvl="2" indent="-419100" rtl="0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3pPr>
            <a:lvl4pPr marL="1828800" lvl="3" indent="-419100" rtl="0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4pPr>
            <a:lvl5pPr marL="2286000" lvl="4" indent="-419100" rtl="0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5pPr>
            <a:lvl6pPr marL="2743200" lvl="5" indent="-419100" rtl="0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6pPr>
            <a:lvl7pPr marL="3200400" lvl="6" indent="-419100" rtl="0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7pPr>
            <a:lvl8pPr marL="3657600" lvl="7" indent="-419100" rtl="0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8pPr>
            <a:lvl9pPr marL="4114800" lvl="8" indent="-419100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9pPr>
          </a:lstStyle>
          <a:p>
            <a:endParaRPr dirty="0"/>
          </a:p>
        </p:txBody>
      </p:sp>
      <p:grpSp>
        <p:nvGrpSpPr>
          <p:cNvPr id="20" name="Google Shape;20;p4"/>
          <p:cNvGrpSpPr/>
          <p:nvPr/>
        </p:nvGrpSpPr>
        <p:grpSpPr>
          <a:xfrm>
            <a:off x="801025" y="1121365"/>
            <a:ext cx="1957200" cy="922385"/>
            <a:chOff x="801025" y="1190353"/>
            <a:chExt cx="1957200" cy="1229847"/>
          </a:xfrm>
        </p:grpSpPr>
        <p:sp>
          <p:nvSpPr>
            <p:cNvPr id="21" name="Google Shape;21;p4"/>
            <p:cNvSpPr txBox="1"/>
            <p:nvPr/>
          </p:nvSpPr>
          <p:spPr>
            <a:xfrm>
              <a:off x="801025" y="1190353"/>
              <a:ext cx="1957200" cy="87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400" b="1">
                  <a:solidFill>
                    <a:schemeClr val="dk1"/>
                  </a:solidFill>
                </a:rPr>
                <a:t>‘’</a:t>
              </a:r>
              <a:endParaRPr sz="9400" b="1">
                <a:solidFill>
                  <a:schemeClr val="dk1"/>
                </a:solidFill>
              </a:endParaRPr>
            </a:p>
          </p:txBody>
        </p:sp>
        <p:sp>
          <p:nvSpPr>
            <p:cNvPr id="22" name="Google Shape;22;p4"/>
            <p:cNvSpPr/>
            <p:nvPr/>
          </p:nvSpPr>
          <p:spPr>
            <a:xfrm>
              <a:off x="1397400" y="1396000"/>
              <a:ext cx="772200" cy="1024200"/>
            </a:xfrm>
            <a:prstGeom prst="rect">
              <a:avLst/>
            </a:prstGeom>
            <a:noFill/>
            <a:ln w="7620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691200" y="152400"/>
            <a:ext cx="7761600" cy="96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 dirty="0"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691200" y="1511100"/>
            <a:ext cx="7761600" cy="286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▣"/>
              <a:defRPr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□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 dirty="0"/>
          </a:p>
        </p:txBody>
      </p:sp>
      <p:sp>
        <p:nvSpPr>
          <p:cNvPr id="27" name="Google Shape;27;p5"/>
          <p:cNvSpPr/>
          <p:nvPr/>
        </p:nvSpPr>
        <p:spPr>
          <a:xfrm>
            <a:off x="813273" y="1205841"/>
            <a:ext cx="1533600" cy="103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5"/>
          <p:cNvSpPr/>
          <p:nvPr/>
        </p:nvSpPr>
        <p:spPr>
          <a:xfrm>
            <a:off x="0" y="0"/>
            <a:ext cx="1005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/>
          <p:nvPr/>
        </p:nvSpPr>
        <p:spPr>
          <a:xfrm>
            <a:off x="0" y="0"/>
            <a:ext cx="1005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6"/>
          <p:cNvSpPr/>
          <p:nvPr/>
        </p:nvSpPr>
        <p:spPr>
          <a:xfrm>
            <a:off x="813273" y="1205841"/>
            <a:ext cx="1533600" cy="103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 dirty="0"/>
          </a:p>
        </p:txBody>
      </p:sp>
      <p:sp>
        <p:nvSpPr>
          <p:cNvPr id="34" name="Google Shape;34;p6"/>
          <p:cNvSpPr txBox="1">
            <a:spLocks noGrp="1"/>
          </p:cNvSpPr>
          <p:nvPr>
            <p:ph type="body" idx="1"/>
          </p:nvPr>
        </p:nvSpPr>
        <p:spPr>
          <a:xfrm>
            <a:off x="691200" y="1393425"/>
            <a:ext cx="3767400" cy="29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▣"/>
              <a:defRPr sz="2000"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□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 dirty="0"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2"/>
          </p:nvPr>
        </p:nvSpPr>
        <p:spPr>
          <a:xfrm>
            <a:off x="4685500" y="1393425"/>
            <a:ext cx="3767400" cy="29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▣"/>
              <a:defRPr sz="2000"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□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 dirty="0"/>
          </a:p>
        </p:txBody>
      </p:sp>
      <p:sp>
        <p:nvSpPr>
          <p:cNvPr id="36" name="Google Shape;36;p6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Subtitle">
    <p:bg>
      <p:bgPr>
        <a:solidFill>
          <a:schemeClr val="accent1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>
            <a:off x="5680600" y="0"/>
            <a:ext cx="34632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ctrTitle"/>
          </p:nvPr>
        </p:nvSpPr>
        <p:spPr>
          <a:xfrm>
            <a:off x="685800" y="2897794"/>
            <a:ext cx="4505400" cy="143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6101100" y="2863389"/>
            <a:ext cx="2446500" cy="143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None/>
              <a:defRPr sz="22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None/>
              <a:defRPr sz="2200">
                <a:solidFill>
                  <a:schemeClr val="accent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None/>
              <a:defRPr sz="2200">
                <a:solidFill>
                  <a:schemeClr val="accent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None/>
              <a:defRPr sz="2200">
                <a:solidFill>
                  <a:schemeClr val="accent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None/>
              <a:defRPr sz="2200">
                <a:solidFill>
                  <a:schemeClr val="accent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None/>
              <a:defRPr sz="2200">
                <a:solidFill>
                  <a:schemeClr val="accent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None/>
              <a:defRPr sz="2200">
                <a:solidFill>
                  <a:schemeClr val="accent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None/>
              <a:defRPr sz="2200">
                <a:solidFill>
                  <a:schemeClr val="accent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None/>
              <a:defRPr sz="22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889186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/>
          <p:nvPr/>
        </p:nvSpPr>
        <p:spPr>
          <a:xfrm>
            <a:off x="0" y="0"/>
            <a:ext cx="1005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8"/>
          <p:cNvSpPr/>
          <p:nvPr/>
        </p:nvSpPr>
        <p:spPr>
          <a:xfrm>
            <a:off x="813273" y="1205841"/>
            <a:ext cx="1533600" cy="103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8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 dirty="0"/>
          </a:p>
        </p:txBody>
      </p:sp>
      <p:sp>
        <p:nvSpPr>
          <p:cNvPr id="49" name="Google Shape;49;p8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26397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1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0"/>
          <p:cNvSpPr/>
          <p:nvPr/>
        </p:nvSpPr>
        <p:spPr>
          <a:xfrm>
            <a:off x="-4" y="5040225"/>
            <a:ext cx="9144000" cy="103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10"/>
          <p:cNvSpPr txBox="1">
            <a:spLocks noGrp="1"/>
          </p:cNvSpPr>
          <p:nvPr>
            <p:ph type="sldNum" idx="12"/>
          </p:nvPr>
        </p:nvSpPr>
        <p:spPr>
          <a:xfrm>
            <a:off x="4297650" y="477748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buNone/>
              <a:defRPr>
                <a:solidFill>
                  <a:srgbClr val="FFFFFF"/>
                </a:solidFill>
              </a:defRPr>
            </a:lvl1pPr>
            <a:lvl2pPr lvl="1" algn="ctr">
              <a:buNone/>
              <a:defRPr>
                <a:solidFill>
                  <a:srgbClr val="FFFFFF"/>
                </a:solidFill>
              </a:defRPr>
            </a:lvl2pPr>
            <a:lvl3pPr lvl="2" algn="ctr">
              <a:buNone/>
              <a:defRPr>
                <a:solidFill>
                  <a:srgbClr val="FFFFFF"/>
                </a:solidFill>
              </a:defRPr>
            </a:lvl3pPr>
            <a:lvl4pPr lvl="3" algn="ctr">
              <a:buNone/>
              <a:defRPr>
                <a:solidFill>
                  <a:srgbClr val="FFFFFF"/>
                </a:solidFill>
              </a:defRPr>
            </a:lvl4pPr>
            <a:lvl5pPr lvl="4" algn="ctr">
              <a:buNone/>
              <a:defRPr>
                <a:solidFill>
                  <a:srgbClr val="FFFFFF"/>
                </a:solidFill>
              </a:defRPr>
            </a:lvl5pPr>
            <a:lvl6pPr lvl="5" algn="ctr">
              <a:buNone/>
              <a:defRPr>
                <a:solidFill>
                  <a:srgbClr val="FFFFFF"/>
                </a:solidFill>
              </a:defRPr>
            </a:lvl6pPr>
            <a:lvl7pPr lvl="6" algn="ctr">
              <a:buNone/>
              <a:defRPr>
                <a:solidFill>
                  <a:srgbClr val="FFFFFF"/>
                </a:solidFill>
              </a:defRPr>
            </a:lvl7pPr>
            <a:lvl8pPr lvl="7" algn="ctr">
              <a:buNone/>
              <a:defRPr>
                <a:solidFill>
                  <a:srgbClr val="FFFFFF"/>
                </a:solidFill>
              </a:defRPr>
            </a:lvl8pPr>
            <a:lvl9pPr lvl="8" algn="ctr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794539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91200" y="1511100"/>
            <a:ext cx="7761600" cy="286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200" b="1">
                <a:solidFill>
                  <a:schemeClr val="accent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에스코어 드림 6 Bold" panose="020B0703030302020204" pitchFamily="34" charset="-127"/>
                <a:sym typeface="Montserrat"/>
              </a:defRPr>
            </a:lvl1pPr>
            <a:lvl2pPr lvl="1" algn="r">
              <a:buNone/>
              <a:defRPr sz="12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r">
              <a:buNone/>
              <a:defRPr sz="12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r">
              <a:buNone/>
              <a:defRPr sz="12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r">
              <a:buNone/>
              <a:defRPr sz="12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r">
              <a:buNone/>
              <a:defRPr sz="12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r">
              <a:buNone/>
              <a:defRPr sz="12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r">
              <a:buNone/>
              <a:defRPr sz="12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r">
              <a:buNone/>
              <a:defRPr sz="12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8" r:id="rId5"/>
    <p:sldLayoutId id="2147483659" r:id="rId6"/>
    <p:sldLayoutId id="2147483660" r:id="rId7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맑은 고딕" panose="020B0503020000020004" pitchFamily="50" charset="-127"/>
          <a:ea typeface="맑은 고딕" panose="020B0503020000020004" pitchFamily="50" charset="-127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맑은 고딕" panose="020B0503020000020004" pitchFamily="50" charset="-127"/>
          <a:ea typeface="맑은 고딕" panose="020B0503020000020004" pitchFamily="50" charset="-127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3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chart" Target="../charts/char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1"/>
          <p:cNvSpPr txBox="1">
            <a:spLocks noGrp="1"/>
          </p:cNvSpPr>
          <p:nvPr>
            <p:ph type="ctrTitle"/>
          </p:nvPr>
        </p:nvSpPr>
        <p:spPr>
          <a:xfrm>
            <a:off x="2981106" y="2419748"/>
            <a:ext cx="5407115" cy="180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와라 편의점</a:t>
            </a:r>
            <a:br>
              <a:rPr lang="en-US" altLang="ko-KR" dirty="0"/>
            </a:br>
            <a:r>
              <a:rPr lang="ko-KR" altLang="en-US" sz="2400" dirty="0"/>
              <a:t>편의점 최적 위치 분석</a:t>
            </a:r>
            <a:r>
              <a:rPr lang="en-US" altLang="ko-KR" sz="2400" dirty="0"/>
              <a:t>/</a:t>
            </a:r>
            <a:r>
              <a:rPr lang="ko-KR" altLang="en-US" sz="2400" dirty="0"/>
              <a:t>추천 서비스</a:t>
            </a:r>
            <a:endParaRPr dirty="0"/>
          </a:p>
        </p:txBody>
      </p:sp>
      <p:sp>
        <p:nvSpPr>
          <p:cNvPr id="2" name="Google Shape;62;p11">
            <a:extLst>
              <a:ext uri="{FF2B5EF4-FFF2-40B4-BE49-F238E27FC236}">
                <a16:creationId xmlns:a16="http://schemas.microsoft.com/office/drawing/2014/main" id="{F18B020A-5048-4DD1-AC5C-C104E8DA8DE2}"/>
              </a:ext>
            </a:extLst>
          </p:cNvPr>
          <p:cNvSpPr txBox="1">
            <a:spLocks/>
          </p:cNvSpPr>
          <p:nvPr/>
        </p:nvSpPr>
        <p:spPr>
          <a:xfrm>
            <a:off x="258924" y="333375"/>
            <a:ext cx="989046" cy="688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Montserrat"/>
              <a:buNone/>
              <a:defRPr sz="4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en-US" altLang="ko-KR" sz="3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2</a:t>
            </a:r>
            <a:r>
              <a:rPr lang="ko-KR" altLang="en-US" sz="3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조</a:t>
            </a:r>
            <a:endParaRPr lang="en-US" altLang="ko-KR" sz="36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2F64420-FBE1-4ABB-9B75-C652A2CEEE4A}"/>
              </a:ext>
            </a:extLst>
          </p:cNvPr>
          <p:cNvSpPr txBox="1">
            <a:spLocks/>
          </p:cNvSpPr>
          <p:nvPr/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00000000-1234-1234-1234-123412341234}" type="slidenum">
              <a:rPr lang="en" smtClean="0"/>
              <a:pPr algn="r"/>
              <a:t>1</a:t>
            </a:fld>
            <a:endParaRPr lang="en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>
            <a:extLst>
              <a:ext uri="{FF2B5EF4-FFF2-40B4-BE49-F238E27FC236}">
                <a16:creationId xmlns:a16="http://schemas.microsoft.com/office/drawing/2014/main" id="{DC3B8A40-8A50-456C-9624-E281B81B36AA}"/>
              </a:ext>
            </a:extLst>
          </p:cNvPr>
          <p:cNvSpPr txBox="1">
            <a:spLocks/>
          </p:cNvSpPr>
          <p:nvPr/>
        </p:nvSpPr>
        <p:spPr>
          <a:xfrm>
            <a:off x="319561" y="567417"/>
            <a:ext cx="7761600" cy="49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추천 </a:t>
            </a:r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– </a:t>
            </a:r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사용자 옵션</a:t>
            </a:r>
          </a:p>
        </p:txBody>
      </p:sp>
      <p:sp>
        <p:nvSpPr>
          <p:cNvPr id="19" name="슬라이드 번호 개체 틀 3">
            <a:extLst>
              <a:ext uri="{FF2B5EF4-FFF2-40B4-BE49-F238E27FC236}">
                <a16:creationId xmlns:a16="http://schemas.microsoft.com/office/drawing/2014/main" id="{3A0A0D43-5362-409B-9801-1CC9AE9AC6A7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F437B0D-4752-4612-A00C-607A87CBB9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0498" y="4255110"/>
            <a:ext cx="2026874" cy="493500"/>
          </a:xfrm>
        </p:spPr>
        <p:txBody>
          <a:bodyPr/>
          <a:lstStyle/>
          <a:p>
            <a:r>
              <a:rPr lang="ko-KR" altLang="en-US" sz="1400" dirty="0"/>
              <a:t>지역구</a:t>
            </a:r>
          </a:p>
        </p:txBody>
      </p:sp>
      <p:sp>
        <p:nvSpPr>
          <p:cNvPr id="30" name="텍스트 개체 틀 2">
            <a:extLst>
              <a:ext uri="{FF2B5EF4-FFF2-40B4-BE49-F238E27FC236}">
                <a16:creationId xmlns:a16="http://schemas.microsoft.com/office/drawing/2014/main" id="{F5F87AE9-3C22-49C6-A540-A75E8E7EE2D8}"/>
              </a:ext>
            </a:extLst>
          </p:cNvPr>
          <p:cNvSpPr txBox="1">
            <a:spLocks/>
          </p:cNvSpPr>
          <p:nvPr/>
        </p:nvSpPr>
        <p:spPr>
          <a:xfrm>
            <a:off x="3717510" y="4230034"/>
            <a:ext cx="1708978" cy="49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serrat"/>
              <a:buChar char="▣"/>
              <a:defRPr sz="2000" b="0" i="0" u="none" strike="noStrike" cap="none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"/>
                <a:sym typeface="Montserrat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serrat"/>
              <a:buChar char="□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serrat"/>
              <a:buChar char="■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●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○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■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●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○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■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ko-KR" altLang="en-US" sz="1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매출</a:t>
            </a:r>
            <a:r>
              <a:rPr lang="en-US" altLang="ko-KR" sz="1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-</a:t>
            </a:r>
            <a:r>
              <a:rPr lang="ko-KR" altLang="en-US" sz="1400" dirty="0" err="1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생존률</a:t>
            </a:r>
            <a:endParaRPr lang="ko-KR" altLang="en-US" sz="14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32" name="텍스트 개체 틀 2">
            <a:extLst>
              <a:ext uri="{FF2B5EF4-FFF2-40B4-BE49-F238E27FC236}">
                <a16:creationId xmlns:a16="http://schemas.microsoft.com/office/drawing/2014/main" id="{33DFFDD7-E4B0-4716-B3F5-8332C77D9419}"/>
              </a:ext>
            </a:extLst>
          </p:cNvPr>
          <p:cNvSpPr txBox="1">
            <a:spLocks/>
          </p:cNvSpPr>
          <p:nvPr/>
        </p:nvSpPr>
        <p:spPr>
          <a:xfrm>
            <a:off x="6863829" y="4230034"/>
            <a:ext cx="2026874" cy="49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serrat"/>
              <a:buChar char="▣"/>
              <a:defRPr sz="2000" b="0" i="0" u="none" strike="noStrike" cap="none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"/>
                <a:sym typeface="Montserrat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serrat"/>
              <a:buChar char="□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serrat"/>
              <a:buChar char="■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●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○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■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●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○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■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ko-KR" altLang="en-US" sz="1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임대시세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B477B9A-F2FD-4C2D-BC98-C5EAF23BEEB4}"/>
              </a:ext>
            </a:extLst>
          </p:cNvPr>
          <p:cNvSpPr txBox="1"/>
          <p:nvPr/>
        </p:nvSpPr>
        <p:spPr>
          <a:xfrm>
            <a:off x="7934639" y="286822"/>
            <a:ext cx="74571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ko-KR" sz="5400" dirty="0">
                <a:solidFill>
                  <a:srgbClr val="454F5B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Montserrat"/>
                <a:sym typeface="Montserrat"/>
              </a:rPr>
              <a:t>👤</a:t>
            </a:r>
            <a:endParaRPr lang="ko-KR" altLang="en-US" sz="5400" dirty="0">
              <a:solidFill>
                <a:srgbClr val="454F5B"/>
              </a:solidFill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CA7EC226-897F-43D4-90C8-AFE8FF1033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485" y="1450065"/>
            <a:ext cx="2061122" cy="28800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7A3F8215-F3D8-4953-BCB7-1CEA1D8F86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8941" y="1341512"/>
            <a:ext cx="2077834" cy="28800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53BC0699-AB58-4B5A-97B7-1CEE103955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80608" y="1207987"/>
            <a:ext cx="2382783" cy="3089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2116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>
            <a:extLst>
              <a:ext uri="{FF2B5EF4-FFF2-40B4-BE49-F238E27FC236}">
                <a16:creationId xmlns:a16="http://schemas.microsoft.com/office/drawing/2014/main" id="{DC3B8A40-8A50-456C-9624-E281B81B36AA}"/>
              </a:ext>
            </a:extLst>
          </p:cNvPr>
          <p:cNvSpPr txBox="1">
            <a:spLocks/>
          </p:cNvSpPr>
          <p:nvPr/>
        </p:nvSpPr>
        <p:spPr>
          <a:xfrm>
            <a:off x="312875" y="529029"/>
            <a:ext cx="7761600" cy="49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추천 </a:t>
            </a:r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– </a:t>
            </a:r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점수 산정방식</a:t>
            </a:r>
          </a:p>
        </p:txBody>
      </p:sp>
      <p:sp>
        <p:nvSpPr>
          <p:cNvPr id="19" name="슬라이드 번호 개체 틀 3">
            <a:extLst>
              <a:ext uri="{FF2B5EF4-FFF2-40B4-BE49-F238E27FC236}">
                <a16:creationId xmlns:a16="http://schemas.microsoft.com/office/drawing/2014/main" id="{3A0A0D43-5362-409B-9801-1CC9AE9AC6A7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grpSp>
        <p:nvGrpSpPr>
          <p:cNvPr id="62" name="Google Shape;534;p36">
            <a:extLst>
              <a:ext uri="{FF2B5EF4-FFF2-40B4-BE49-F238E27FC236}">
                <a16:creationId xmlns:a16="http://schemas.microsoft.com/office/drawing/2014/main" id="{B7FDD054-3EE4-45D6-9DBF-78D840E1A302}"/>
              </a:ext>
            </a:extLst>
          </p:cNvPr>
          <p:cNvGrpSpPr/>
          <p:nvPr/>
        </p:nvGrpSpPr>
        <p:grpSpPr>
          <a:xfrm>
            <a:off x="8074475" y="276057"/>
            <a:ext cx="756650" cy="746471"/>
            <a:chOff x="3955900" y="2984500"/>
            <a:chExt cx="414000" cy="422525"/>
          </a:xfrm>
        </p:grpSpPr>
        <p:sp>
          <p:nvSpPr>
            <p:cNvPr id="63" name="Google Shape;535;p36">
              <a:extLst>
                <a:ext uri="{FF2B5EF4-FFF2-40B4-BE49-F238E27FC236}">
                  <a16:creationId xmlns:a16="http://schemas.microsoft.com/office/drawing/2014/main" id="{EF3D7DCE-4408-420F-916B-C55A0E223B29}"/>
                </a:ext>
              </a:extLst>
            </p:cNvPr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536;p36">
              <a:extLst>
                <a:ext uri="{FF2B5EF4-FFF2-40B4-BE49-F238E27FC236}">
                  <a16:creationId xmlns:a16="http://schemas.microsoft.com/office/drawing/2014/main" id="{2AB2EF26-C250-4A5F-A4D5-AC393575C8ED}"/>
                </a:ext>
              </a:extLst>
            </p:cNvPr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537;p36">
              <a:extLst>
                <a:ext uri="{FF2B5EF4-FFF2-40B4-BE49-F238E27FC236}">
                  <a16:creationId xmlns:a16="http://schemas.microsoft.com/office/drawing/2014/main" id="{57091E8C-6941-491F-9505-20C9FF6E072A}"/>
                </a:ext>
              </a:extLst>
            </p:cNvPr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92E18EBB-759C-4042-B47E-B872F9FC45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7949" y="1243673"/>
            <a:ext cx="1766545" cy="3237048"/>
          </a:xfrm>
          <a:prstGeom prst="rect">
            <a:avLst/>
          </a:prstGeom>
        </p:spPr>
      </p:pic>
      <p:sp>
        <p:nvSpPr>
          <p:cNvPr id="14" name="텍스트 개체 틀 2">
            <a:extLst>
              <a:ext uri="{FF2B5EF4-FFF2-40B4-BE49-F238E27FC236}">
                <a16:creationId xmlns:a16="http://schemas.microsoft.com/office/drawing/2014/main" id="{7A5E160A-5738-4AC4-9B61-8792282C50D4}"/>
              </a:ext>
            </a:extLst>
          </p:cNvPr>
          <p:cNvSpPr txBox="1">
            <a:spLocks/>
          </p:cNvSpPr>
          <p:nvPr/>
        </p:nvSpPr>
        <p:spPr>
          <a:xfrm>
            <a:off x="3971679" y="4224910"/>
            <a:ext cx="1927397" cy="49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serrat"/>
              <a:buChar char="▣"/>
              <a:defRPr sz="2000" b="0" i="0" u="none" strike="noStrike" cap="none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"/>
                <a:sym typeface="Montserrat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serrat"/>
              <a:buChar char="□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serrat"/>
              <a:buChar char="■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●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○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■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●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○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■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ko-KR" altLang="en-US" sz="1400" dirty="0" err="1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생존률</a:t>
            </a:r>
            <a:r>
              <a:rPr lang="ko-KR" altLang="en-US" sz="1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점수분포</a:t>
            </a:r>
          </a:p>
        </p:txBody>
      </p:sp>
      <p:sp>
        <p:nvSpPr>
          <p:cNvPr id="15" name="텍스트 개체 틀 2">
            <a:extLst>
              <a:ext uri="{FF2B5EF4-FFF2-40B4-BE49-F238E27FC236}">
                <a16:creationId xmlns:a16="http://schemas.microsoft.com/office/drawing/2014/main" id="{103213BD-8BF3-4800-B247-26A2A9BB9DD1}"/>
              </a:ext>
            </a:extLst>
          </p:cNvPr>
          <p:cNvSpPr txBox="1">
            <a:spLocks/>
          </p:cNvSpPr>
          <p:nvPr/>
        </p:nvSpPr>
        <p:spPr>
          <a:xfrm>
            <a:off x="875332" y="4224911"/>
            <a:ext cx="1803095" cy="49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serrat"/>
              <a:buChar char="▣"/>
              <a:defRPr sz="2000" b="0" i="0" u="none" strike="noStrike" cap="none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"/>
                <a:sym typeface="Montserrat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serrat"/>
              <a:buChar char="□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serrat"/>
              <a:buChar char="■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●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○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■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●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○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■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ko-KR" altLang="en-US" sz="1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매출 점수분포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텍스트 개체 틀 2">
                <a:extLst>
                  <a:ext uri="{FF2B5EF4-FFF2-40B4-BE49-F238E27FC236}">
                    <a16:creationId xmlns:a16="http://schemas.microsoft.com/office/drawing/2014/main" id="{494F4A32-CDAA-44E7-87EA-3892CBBDCCB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040562" y="1723991"/>
                <a:ext cx="2653995" cy="74668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55600" algn="l" rtl="0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chemeClr val="accent2"/>
                  </a:buClr>
                  <a:buSzPts val="2000"/>
                  <a:buFont typeface="Montserrat"/>
                  <a:buChar char="▣"/>
                  <a:defRPr sz="2000" b="0" i="0" u="none" strike="noStrike" cap="none">
                    <a:solidFill>
                      <a:schemeClr val="dk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/>
                    <a:sym typeface="Montserrat"/>
                  </a:defRPr>
                </a:lvl1pPr>
                <a:lvl2pPr marL="914400" marR="0" lvl="1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2000"/>
                  <a:buFont typeface="Montserrat"/>
                  <a:buChar char="□"/>
                  <a:defRPr sz="2000" b="0" i="0" u="none" strike="noStrike" cap="none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2pPr>
                <a:lvl3pPr marL="1371600" marR="0" lvl="2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2000"/>
                  <a:buFont typeface="Montserrat"/>
                  <a:buChar char="■"/>
                  <a:defRPr sz="2000" b="0" i="0" u="none" strike="noStrike" cap="none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3pPr>
                <a:lvl4pPr marL="1828800" marR="0" lvl="3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Montserrat"/>
                  <a:buChar char="●"/>
                  <a:defRPr sz="2000" b="0" i="0" u="none" strike="noStrike" cap="none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4pPr>
                <a:lvl5pPr marL="2286000" marR="0" lvl="4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Montserrat"/>
                  <a:buChar char="○"/>
                  <a:defRPr sz="2000" b="0" i="0" u="none" strike="noStrike" cap="none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5pPr>
                <a:lvl6pPr marL="2743200" marR="0" lvl="5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Montserrat"/>
                  <a:buChar char="■"/>
                  <a:defRPr sz="2000" b="0" i="0" u="none" strike="noStrike" cap="none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6pPr>
                <a:lvl7pPr marL="3200400" marR="0" lvl="6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Montserrat"/>
                  <a:buChar char="●"/>
                  <a:defRPr sz="2000" b="0" i="0" u="none" strike="noStrike" cap="none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7pPr>
                <a:lvl8pPr marL="3657600" marR="0" lvl="7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Montserrat"/>
                  <a:buChar char="○"/>
                  <a:defRPr sz="2000" b="0" i="0" u="none" strike="noStrike" cap="none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8pPr>
                <a:lvl9pPr marL="4114800" marR="0" lvl="8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Montserrat"/>
                  <a:buChar char="■"/>
                  <a:defRPr sz="2000" b="0" i="0" u="none" strike="noStrike" cap="none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9pPr>
              </a:lstStyle>
              <a:p>
                <a:pPr marL="101600" indent="0">
                  <a:buNone/>
                </a:pPr>
                <a:r>
                  <a:rPr lang="en-US" altLang="ko-KR" sz="1400" dirty="0">
                    <a:ea typeface="에스코어 드림 6 Bold" panose="020B0703030302020204" pitchFamily="34" charset="-127"/>
                  </a:rPr>
                  <a:t>T</a:t>
                </a:r>
                <a:r>
                  <a:rPr lang="ko-KR" altLang="en-US" sz="1400" dirty="0">
                    <a:ea typeface="에스코어 드림 6 Bold" panose="020B0703030302020204" pitchFamily="34" charset="-127"/>
                  </a:rPr>
                  <a:t>점</a:t>
                </a:r>
                <a14:m>
                  <m:oMath xmlns:m="http://schemas.openxmlformats.org/officeDocument/2006/math">
                    <m:r>
                      <a:rPr lang="ko-KR" altLang="en-US" sz="1400" b="0" i="1" dirty="0">
                        <a:latin typeface="Cambria Math" panose="02040503050406030204" pitchFamily="18" charset="0"/>
                        <a:ea typeface="에스코어 드림 6 Bold" panose="020B0703030302020204" pitchFamily="34" charset="-127"/>
                      </a:rPr>
                      <m:t>수</m:t>
                    </m:r>
                    <m:r>
                      <a:rPr lang="en-US" altLang="ko-KR" sz="1400" b="0" i="1" dirty="0" smtClean="0">
                        <a:latin typeface="Cambria Math" panose="02040503050406030204" pitchFamily="18" charset="0"/>
                        <a:ea typeface="에스코어 드림 6 Bold" panose="020B0703030302020204" pitchFamily="34" charset="-127"/>
                      </a:rPr>
                      <m:t> </m:t>
                    </m:r>
                    <m:r>
                      <a:rPr lang="ko-KR" altLang="en-US" sz="1400" i="1" dirty="0">
                        <a:latin typeface="Cambria Math" panose="02040503050406030204" pitchFamily="18" charset="0"/>
                        <a:ea typeface="에스코어 드림 6 Bold" panose="020B0703030302020204" pitchFamily="34" charset="-127"/>
                      </a:rPr>
                      <m:t>변</m:t>
                    </m:r>
                    <m:r>
                      <a:rPr lang="ko-KR" altLang="en-US" sz="1400" i="1" dirty="0" smtClean="0">
                        <a:latin typeface="Cambria Math" panose="02040503050406030204" pitchFamily="18" charset="0"/>
                        <a:ea typeface="에스코어 드림 6 Bold" panose="020B0703030302020204" pitchFamily="34" charset="-127"/>
                      </a:rPr>
                      <m:t>환</m:t>
                    </m:r>
                    <m:r>
                      <a:rPr lang="en-US" altLang="ko-KR" sz="1400" b="0" i="1" dirty="0" smtClean="0">
                        <a:latin typeface="Cambria Math" panose="02040503050406030204" pitchFamily="18" charset="0"/>
                        <a:ea typeface="에스코어 드림 6 Bold" panose="020B0703030302020204" pitchFamily="34" charset="-127"/>
                      </a:rPr>
                      <m:t>  </m:t>
                    </m:r>
                    <m:r>
                      <a:rPr lang="en-US" altLang="ko-KR" sz="1400" b="0" i="1" smtClean="0">
                        <a:latin typeface="Cambria Math" panose="02040503050406030204" pitchFamily="18" charset="0"/>
                        <a:ea typeface="에스코어 드림 6 Bold" panose="020B0703030302020204" pitchFamily="34" charset="-127"/>
                      </a:rPr>
                      <m:t>10(10+</m:t>
                    </m:r>
                    <m:f>
                      <m:fPr>
                        <m:ctrlPr>
                          <a:rPr lang="en-US" altLang="ko-KR" sz="1400" b="0" i="1" smtClean="0">
                            <a:latin typeface="Cambria Math" panose="02040503050406030204" pitchFamily="18" charset="0"/>
                            <a:ea typeface="에스코어 드림 6 Bold" panose="020B0703030302020204" pitchFamily="34" charset="-127"/>
                          </a:rPr>
                        </m:ctrlPr>
                      </m:fPr>
                      <m:num>
                        <m:r>
                          <a:rPr lang="en-US" altLang="ko-KR" sz="1400" i="1">
                            <a:latin typeface="Cambria Math" panose="02040503050406030204" pitchFamily="18" charset="0"/>
                            <a:ea typeface="에스코어 드림 6 Bold" panose="020B0703030302020204" pitchFamily="34" charset="-127"/>
                          </a:rPr>
                          <m:t>𝑥</m:t>
                        </m:r>
                        <m:r>
                          <a:rPr lang="en-US" altLang="ko-KR" sz="1400" i="1">
                            <a:latin typeface="Cambria Math" panose="02040503050406030204" pitchFamily="18" charset="0"/>
                            <a:ea typeface="에스코어 드림 6 Bold" panose="020B0703030302020204" pitchFamily="34" charset="-127"/>
                          </a:rPr>
                          <m:t>−</m:t>
                        </m:r>
                        <m:r>
                          <a:rPr lang="en-US" altLang="ko-KR" sz="1400" i="1">
                            <a:latin typeface="Cambria Math" panose="02040503050406030204" pitchFamily="18" charset="0"/>
                            <a:ea typeface="에스코어 드림 6 Bold" panose="020B0703030302020204" pitchFamily="34" charset="-127"/>
                          </a:rPr>
                          <m:t>𝑎𝑣𝑔</m:t>
                        </m:r>
                      </m:num>
                      <m:den>
                        <m:r>
                          <a:rPr lang="en-US" altLang="ko-KR" sz="1400" b="0" i="1" smtClean="0">
                            <a:latin typeface="Cambria Math" panose="02040503050406030204" pitchFamily="18" charset="0"/>
                            <a:ea typeface="에스코어 드림 6 Bold" panose="020B0703030302020204" pitchFamily="34" charset="-127"/>
                          </a:rPr>
                          <m:t>𝑠𝑡𝑑𝑒𝑣</m:t>
                        </m:r>
                      </m:den>
                    </m:f>
                    <m:r>
                      <a:rPr lang="en-US" altLang="ko-KR" sz="1400" b="0" i="1" smtClean="0">
                        <a:latin typeface="Cambria Math" panose="02040503050406030204" pitchFamily="18" charset="0"/>
                        <a:ea typeface="에스코어 드림 6 Bold" panose="020B0703030302020204" pitchFamily="34" charset="-127"/>
                      </a:rPr>
                      <m:t>)</m:t>
                    </m:r>
                  </m:oMath>
                </a14:m>
                <a:endParaRPr lang="ko-KR" altLang="en-US" sz="1400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endParaRPr>
              </a:p>
            </p:txBody>
          </p:sp>
        </mc:Choice>
        <mc:Fallback xmlns="">
          <p:sp>
            <p:nvSpPr>
              <p:cNvPr id="16" name="텍스트 개체 틀 2">
                <a:extLst>
                  <a:ext uri="{FF2B5EF4-FFF2-40B4-BE49-F238E27FC236}">
                    <a16:creationId xmlns:a16="http://schemas.microsoft.com/office/drawing/2014/main" id="{494F4A32-CDAA-44E7-87EA-3892CBBDCC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0562" y="1723991"/>
                <a:ext cx="2653995" cy="74668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0D555A67-9D5C-4834-B077-EF0AEF4494B7}"/>
              </a:ext>
            </a:extLst>
          </p:cNvPr>
          <p:cNvSpPr/>
          <p:nvPr/>
        </p:nvSpPr>
        <p:spPr>
          <a:xfrm>
            <a:off x="5255324" y="1824718"/>
            <a:ext cx="319669" cy="2899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193600E-546C-4371-8FEA-C93CA77A196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3154" y="2295034"/>
            <a:ext cx="2894816" cy="192987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7909B8B-265D-408D-A1B9-E5B4ECCCF20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87970" y="2295033"/>
            <a:ext cx="2894816" cy="1929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4051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7248E1E1-EDA4-45B2-9468-09EDF14F1916}"/>
              </a:ext>
            </a:extLst>
          </p:cNvPr>
          <p:cNvSpPr txBox="1"/>
          <p:nvPr/>
        </p:nvSpPr>
        <p:spPr>
          <a:xfrm>
            <a:off x="7934639" y="286822"/>
            <a:ext cx="74571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ko-KR" sz="5400" dirty="0">
                <a:solidFill>
                  <a:srgbClr val="454F5B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Montserrat"/>
                <a:sym typeface="Montserrat"/>
              </a:rPr>
              <a:t>👤</a:t>
            </a:r>
            <a:endParaRPr lang="ko-KR" altLang="en-US" sz="5400" dirty="0">
              <a:solidFill>
                <a:srgbClr val="454F5B"/>
              </a:solidFill>
            </a:endParaRPr>
          </a:p>
        </p:txBody>
      </p:sp>
      <p:sp>
        <p:nvSpPr>
          <p:cNvPr id="2" name="제목 2">
            <a:extLst>
              <a:ext uri="{FF2B5EF4-FFF2-40B4-BE49-F238E27FC236}">
                <a16:creationId xmlns:a16="http://schemas.microsoft.com/office/drawing/2014/main" id="{4BBCCF82-E40F-435D-8DFA-D7BB35B7D90C}"/>
              </a:ext>
            </a:extLst>
          </p:cNvPr>
          <p:cNvSpPr txBox="1">
            <a:spLocks/>
          </p:cNvSpPr>
          <p:nvPr/>
        </p:nvSpPr>
        <p:spPr>
          <a:xfrm>
            <a:off x="312875" y="529029"/>
            <a:ext cx="7761600" cy="49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활용 예시 및 시나리오 </a:t>
            </a:r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</a:t>
            </a:r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결과화면</a:t>
            </a:r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)</a:t>
            </a:r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2" name="슬라이드 번호 개체 틀 3">
            <a:extLst>
              <a:ext uri="{FF2B5EF4-FFF2-40B4-BE49-F238E27FC236}">
                <a16:creationId xmlns:a16="http://schemas.microsoft.com/office/drawing/2014/main" id="{0A4DAB39-C7A1-4279-8C49-C550585BC22A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01D46C1-2E17-4A69-8290-6293222BFE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041" y="1593266"/>
            <a:ext cx="7501918" cy="3165167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>
            <a:extLst>
              <a:ext uri="{FF2B5EF4-FFF2-40B4-BE49-F238E27FC236}">
                <a16:creationId xmlns:a16="http://schemas.microsoft.com/office/drawing/2014/main" id="{DC3B8A40-8A50-456C-9624-E281B81B36AA}"/>
              </a:ext>
            </a:extLst>
          </p:cNvPr>
          <p:cNvSpPr txBox="1">
            <a:spLocks/>
          </p:cNvSpPr>
          <p:nvPr/>
        </p:nvSpPr>
        <p:spPr>
          <a:xfrm>
            <a:off x="375947" y="508795"/>
            <a:ext cx="7761600" cy="49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시연영상</a:t>
            </a:r>
          </a:p>
        </p:txBody>
      </p:sp>
      <p:sp>
        <p:nvSpPr>
          <p:cNvPr id="19" name="슬라이드 번호 개체 틀 3">
            <a:extLst>
              <a:ext uri="{FF2B5EF4-FFF2-40B4-BE49-F238E27FC236}">
                <a16:creationId xmlns:a16="http://schemas.microsoft.com/office/drawing/2014/main" id="{3A0A0D43-5362-409B-9801-1CC9AE9AC6A7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  <p:grpSp>
        <p:nvGrpSpPr>
          <p:cNvPr id="11" name="Google Shape;565;p36">
            <a:extLst>
              <a:ext uri="{FF2B5EF4-FFF2-40B4-BE49-F238E27FC236}">
                <a16:creationId xmlns:a16="http://schemas.microsoft.com/office/drawing/2014/main" id="{EF021642-B7CE-4F3A-BA6E-1B8EE490FD4C}"/>
              </a:ext>
            </a:extLst>
          </p:cNvPr>
          <p:cNvGrpSpPr/>
          <p:nvPr/>
        </p:nvGrpSpPr>
        <p:grpSpPr>
          <a:xfrm>
            <a:off x="7931125" y="302529"/>
            <a:ext cx="900000" cy="720000"/>
            <a:chOff x="4610450" y="3703750"/>
            <a:chExt cx="453050" cy="332175"/>
          </a:xfrm>
        </p:grpSpPr>
        <p:sp>
          <p:nvSpPr>
            <p:cNvPr id="13" name="Google Shape;566;p36">
              <a:extLst>
                <a:ext uri="{FF2B5EF4-FFF2-40B4-BE49-F238E27FC236}">
                  <a16:creationId xmlns:a16="http://schemas.microsoft.com/office/drawing/2014/main" id="{A50DA59E-4A45-4FBF-8B2B-46C396F3F4A8}"/>
                </a:ext>
              </a:extLst>
            </p:cNvPr>
            <p:cNvSpPr/>
            <p:nvPr/>
          </p:nvSpPr>
          <p:spPr>
            <a:xfrm>
              <a:off x="4610450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5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60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567;p36">
              <a:extLst>
                <a:ext uri="{FF2B5EF4-FFF2-40B4-BE49-F238E27FC236}">
                  <a16:creationId xmlns:a16="http://schemas.microsoft.com/office/drawing/2014/main" id="{6AE3FEE8-1E37-4920-9417-C8B5484CDCCF}"/>
                </a:ext>
              </a:extLst>
            </p:cNvPr>
            <p:cNvSpPr/>
            <p:nvPr/>
          </p:nvSpPr>
          <p:spPr>
            <a:xfrm>
              <a:off x="4642200" y="3730000"/>
              <a:ext cx="389550" cy="249150"/>
            </a:xfrm>
            <a:custGeom>
              <a:avLst/>
              <a:gdLst/>
              <a:ahLst/>
              <a:cxnLst/>
              <a:rect l="l" t="t" r="r" b="b"/>
              <a:pathLst>
                <a:path w="15582" h="9966" extrusionOk="0">
                  <a:moveTo>
                    <a:pt x="14752" y="1"/>
                  </a:moveTo>
                  <a:lnTo>
                    <a:pt x="14629" y="49"/>
                  </a:lnTo>
                  <a:lnTo>
                    <a:pt x="14507" y="98"/>
                  </a:lnTo>
                  <a:lnTo>
                    <a:pt x="14410" y="196"/>
                  </a:lnTo>
                  <a:lnTo>
                    <a:pt x="14336" y="294"/>
                  </a:lnTo>
                  <a:lnTo>
                    <a:pt x="14263" y="416"/>
                  </a:lnTo>
                  <a:lnTo>
                    <a:pt x="14239" y="538"/>
                  </a:lnTo>
                  <a:lnTo>
                    <a:pt x="14214" y="684"/>
                  </a:lnTo>
                  <a:lnTo>
                    <a:pt x="14239" y="831"/>
                  </a:lnTo>
                  <a:lnTo>
                    <a:pt x="14288" y="1002"/>
                  </a:lnTo>
                  <a:lnTo>
                    <a:pt x="11308" y="4372"/>
                  </a:lnTo>
                  <a:lnTo>
                    <a:pt x="11161" y="4323"/>
                  </a:lnTo>
                  <a:lnTo>
                    <a:pt x="11015" y="4299"/>
                  </a:lnTo>
                  <a:lnTo>
                    <a:pt x="10844" y="4323"/>
                  </a:lnTo>
                  <a:lnTo>
                    <a:pt x="10087" y="3005"/>
                  </a:lnTo>
                  <a:lnTo>
                    <a:pt x="10160" y="2907"/>
                  </a:lnTo>
                  <a:lnTo>
                    <a:pt x="10209" y="2809"/>
                  </a:lnTo>
                  <a:lnTo>
                    <a:pt x="10233" y="2687"/>
                  </a:lnTo>
                  <a:lnTo>
                    <a:pt x="10233" y="2565"/>
                  </a:lnTo>
                  <a:lnTo>
                    <a:pt x="10233" y="2418"/>
                  </a:lnTo>
                  <a:lnTo>
                    <a:pt x="10184" y="2296"/>
                  </a:lnTo>
                  <a:lnTo>
                    <a:pt x="10136" y="2174"/>
                  </a:lnTo>
                  <a:lnTo>
                    <a:pt x="10038" y="2077"/>
                  </a:lnTo>
                  <a:lnTo>
                    <a:pt x="9940" y="2003"/>
                  </a:lnTo>
                  <a:lnTo>
                    <a:pt x="9818" y="1930"/>
                  </a:lnTo>
                  <a:lnTo>
                    <a:pt x="9696" y="1906"/>
                  </a:lnTo>
                  <a:lnTo>
                    <a:pt x="9549" y="1881"/>
                  </a:lnTo>
                  <a:lnTo>
                    <a:pt x="9427" y="1906"/>
                  </a:lnTo>
                  <a:lnTo>
                    <a:pt x="9281" y="1930"/>
                  </a:lnTo>
                  <a:lnTo>
                    <a:pt x="9183" y="2003"/>
                  </a:lnTo>
                  <a:lnTo>
                    <a:pt x="9085" y="2077"/>
                  </a:lnTo>
                  <a:lnTo>
                    <a:pt x="8988" y="2174"/>
                  </a:lnTo>
                  <a:lnTo>
                    <a:pt x="8939" y="2296"/>
                  </a:lnTo>
                  <a:lnTo>
                    <a:pt x="8890" y="2418"/>
                  </a:lnTo>
                  <a:lnTo>
                    <a:pt x="8866" y="2565"/>
                  </a:lnTo>
                  <a:lnTo>
                    <a:pt x="8890" y="2663"/>
                  </a:lnTo>
                  <a:lnTo>
                    <a:pt x="8914" y="2785"/>
                  </a:lnTo>
                  <a:lnTo>
                    <a:pt x="8939" y="2883"/>
                  </a:lnTo>
                  <a:lnTo>
                    <a:pt x="8988" y="2956"/>
                  </a:lnTo>
                  <a:lnTo>
                    <a:pt x="6521" y="6668"/>
                  </a:lnTo>
                  <a:lnTo>
                    <a:pt x="6399" y="6644"/>
                  </a:lnTo>
                  <a:lnTo>
                    <a:pt x="6130" y="6644"/>
                  </a:lnTo>
                  <a:lnTo>
                    <a:pt x="5959" y="6717"/>
                  </a:lnTo>
                  <a:lnTo>
                    <a:pt x="4714" y="5398"/>
                  </a:lnTo>
                  <a:lnTo>
                    <a:pt x="4763" y="5252"/>
                  </a:lnTo>
                  <a:lnTo>
                    <a:pt x="4763" y="5105"/>
                  </a:lnTo>
                  <a:lnTo>
                    <a:pt x="4763" y="4958"/>
                  </a:lnTo>
                  <a:lnTo>
                    <a:pt x="4714" y="4836"/>
                  </a:lnTo>
                  <a:lnTo>
                    <a:pt x="4665" y="4714"/>
                  </a:lnTo>
                  <a:lnTo>
                    <a:pt x="4567" y="4617"/>
                  </a:lnTo>
                  <a:lnTo>
                    <a:pt x="4470" y="4543"/>
                  </a:lnTo>
                  <a:lnTo>
                    <a:pt x="4347" y="4470"/>
                  </a:lnTo>
                  <a:lnTo>
                    <a:pt x="4225" y="4446"/>
                  </a:lnTo>
                  <a:lnTo>
                    <a:pt x="4079" y="4421"/>
                  </a:lnTo>
                  <a:lnTo>
                    <a:pt x="3957" y="4446"/>
                  </a:lnTo>
                  <a:lnTo>
                    <a:pt x="3810" y="4470"/>
                  </a:lnTo>
                  <a:lnTo>
                    <a:pt x="3712" y="4543"/>
                  </a:lnTo>
                  <a:lnTo>
                    <a:pt x="3615" y="4617"/>
                  </a:lnTo>
                  <a:lnTo>
                    <a:pt x="3517" y="4714"/>
                  </a:lnTo>
                  <a:lnTo>
                    <a:pt x="3468" y="4836"/>
                  </a:lnTo>
                  <a:lnTo>
                    <a:pt x="3419" y="4958"/>
                  </a:lnTo>
                  <a:lnTo>
                    <a:pt x="3395" y="5105"/>
                  </a:lnTo>
                  <a:lnTo>
                    <a:pt x="3419" y="5276"/>
                  </a:lnTo>
                  <a:lnTo>
                    <a:pt x="3493" y="5447"/>
                  </a:lnTo>
                  <a:lnTo>
                    <a:pt x="49" y="9574"/>
                  </a:lnTo>
                  <a:lnTo>
                    <a:pt x="0" y="9648"/>
                  </a:lnTo>
                  <a:lnTo>
                    <a:pt x="0" y="9745"/>
                  </a:lnTo>
                  <a:lnTo>
                    <a:pt x="25" y="9843"/>
                  </a:lnTo>
                  <a:lnTo>
                    <a:pt x="98" y="9916"/>
                  </a:lnTo>
                  <a:lnTo>
                    <a:pt x="171" y="9965"/>
                  </a:lnTo>
                  <a:lnTo>
                    <a:pt x="244" y="9965"/>
                  </a:lnTo>
                  <a:lnTo>
                    <a:pt x="342" y="9941"/>
                  </a:lnTo>
                  <a:lnTo>
                    <a:pt x="440" y="9892"/>
                  </a:lnTo>
                  <a:lnTo>
                    <a:pt x="3859" y="5740"/>
                  </a:lnTo>
                  <a:lnTo>
                    <a:pt x="3981" y="5789"/>
                  </a:lnTo>
                  <a:lnTo>
                    <a:pt x="4079" y="5789"/>
                  </a:lnTo>
                  <a:lnTo>
                    <a:pt x="4225" y="5764"/>
                  </a:lnTo>
                  <a:lnTo>
                    <a:pt x="4347" y="5740"/>
                  </a:lnTo>
                  <a:lnTo>
                    <a:pt x="5642" y="7083"/>
                  </a:lnTo>
                  <a:lnTo>
                    <a:pt x="5617" y="7205"/>
                  </a:lnTo>
                  <a:lnTo>
                    <a:pt x="5617" y="7328"/>
                  </a:lnTo>
                  <a:lnTo>
                    <a:pt x="5617" y="7450"/>
                  </a:lnTo>
                  <a:lnTo>
                    <a:pt x="5666" y="7572"/>
                  </a:lnTo>
                  <a:lnTo>
                    <a:pt x="5740" y="7694"/>
                  </a:lnTo>
                  <a:lnTo>
                    <a:pt x="5813" y="7792"/>
                  </a:lnTo>
                  <a:lnTo>
                    <a:pt x="5910" y="7889"/>
                  </a:lnTo>
                  <a:lnTo>
                    <a:pt x="6033" y="7938"/>
                  </a:lnTo>
                  <a:lnTo>
                    <a:pt x="6155" y="7987"/>
                  </a:lnTo>
                  <a:lnTo>
                    <a:pt x="6301" y="8011"/>
                  </a:lnTo>
                  <a:lnTo>
                    <a:pt x="6448" y="7987"/>
                  </a:lnTo>
                  <a:lnTo>
                    <a:pt x="6570" y="7938"/>
                  </a:lnTo>
                  <a:lnTo>
                    <a:pt x="6692" y="7889"/>
                  </a:lnTo>
                  <a:lnTo>
                    <a:pt x="6790" y="7792"/>
                  </a:lnTo>
                  <a:lnTo>
                    <a:pt x="6863" y="7694"/>
                  </a:lnTo>
                  <a:lnTo>
                    <a:pt x="6936" y="7572"/>
                  </a:lnTo>
                  <a:lnTo>
                    <a:pt x="6961" y="7450"/>
                  </a:lnTo>
                  <a:lnTo>
                    <a:pt x="6985" y="7328"/>
                  </a:lnTo>
                  <a:lnTo>
                    <a:pt x="6961" y="7132"/>
                  </a:lnTo>
                  <a:lnTo>
                    <a:pt x="6887" y="6986"/>
                  </a:lnTo>
                  <a:lnTo>
                    <a:pt x="9403" y="3224"/>
                  </a:lnTo>
                  <a:lnTo>
                    <a:pt x="9549" y="3249"/>
                  </a:lnTo>
                  <a:lnTo>
                    <a:pt x="9647" y="3249"/>
                  </a:lnTo>
                  <a:lnTo>
                    <a:pt x="10429" y="4617"/>
                  </a:lnTo>
                  <a:lnTo>
                    <a:pt x="10355" y="4788"/>
                  </a:lnTo>
                  <a:lnTo>
                    <a:pt x="10331" y="4885"/>
                  </a:lnTo>
                  <a:lnTo>
                    <a:pt x="10331" y="4983"/>
                  </a:lnTo>
                  <a:lnTo>
                    <a:pt x="10331" y="5129"/>
                  </a:lnTo>
                  <a:lnTo>
                    <a:pt x="10380" y="5252"/>
                  </a:lnTo>
                  <a:lnTo>
                    <a:pt x="10429" y="5374"/>
                  </a:lnTo>
                  <a:lnTo>
                    <a:pt x="10526" y="5471"/>
                  </a:lnTo>
                  <a:lnTo>
                    <a:pt x="10624" y="5569"/>
                  </a:lnTo>
                  <a:lnTo>
                    <a:pt x="10746" y="5618"/>
                  </a:lnTo>
                  <a:lnTo>
                    <a:pt x="10868" y="5667"/>
                  </a:lnTo>
                  <a:lnTo>
                    <a:pt x="11137" y="5667"/>
                  </a:lnTo>
                  <a:lnTo>
                    <a:pt x="11284" y="5618"/>
                  </a:lnTo>
                  <a:lnTo>
                    <a:pt x="11381" y="5569"/>
                  </a:lnTo>
                  <a:lnTo>
                    <a:pt x="11479" y="5471"/>
                  </a:lnTo>
                  <a:lnTo>
                    <a:pt x="11577" y="5374"/>
                  </a:lnTo>
                  <a:lnTo>
                    <a:pt x="11625" y="5252"/>
                  </a:lnTo>
                  <a:lnTo>
                    <a:pt x="11674" y="5129"/>
                  </a:lnTo>
                  <a:lnTo>
                    <a:pt x="11699" y="4983"/>
                  </a:lnTo>
                  <a:lnTo>
                    <a:pt x="11674" y="4861"/>
                  </a:lnTo>
                  <a:lnTo>
                    <a:pt x="11650" y="4739"/>
                  </a:lnTo>
                  <a:lnTo>
                    <a:pt x="14654" y="1319"/>
                  </a:lnTo>
                  <a:lnTo>
                    <a:pt x="14776" y="1344"/>
                  </a:lnTo>
                  <a:lnTo>
                    <a:pt x="14898" y="1368"/>
                  </a:lnTo>
                  <a:lnTo>
                    <a:pt x="15045" y="1344"/>
                  </a:lnTo>
                  <a:lnTo>
                    <a:pt x="15167" y="1295"/>
                  </a:lnTo>
                  <a:lnTo>
                    <a:pt x="15289" y="1246"/>
                  </a:lnTo>
                  <a:lnTo>
                    <a:pt x="15387" y="1148"/>
                  </a:lnTo>
                  <a:lnTo>
                    <a:pt x="15460" y="1051"/>
                  </a:lnTo>
                  <a:lnTo>
                    <a:pt x="15533" y="953"/>
                  </a:lnTo>
                  <a:lnTo>
                    <a:pt x="15558" y="807"/>
                  </a:lnTo>
                  <a:lnTo>
                    <a:pt x="15582" y="684"/>
                  </a:lnTo>
                  <a:lnTo>
                    <a:pt x="15558" y="538"/>
                  </a:lnTo>
                  <a:lnTo>
                    <a:pt x="15533" y="416"/>
                  </a:lnTo>
                  <a:lnTo>
                    <a:pt x="15460" y="294"/>
                  </a:lnTo>
                  <a:lnTo>
                    <a:pt x="15387" y="196"/>
                  </a:lnTo>
                  <a:lnTo>
                    <a:pt x="15289" y="98"/>
                  </a:lnTo>
                  <a:lnTo>
                    <a:pt x="15167" y="49"/>
                  </a:lnTo>
                  <a:lnTo>
                    <a:pt x="1504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시연영상">
            <a:hlinkClick r:id="" action="ppaction://media"/>
            <a:extLst>
              <a:ext uri="{FF2B5EF4-FFF2-40B4-BE49-F238E27FC236}">
                <a16:creationId xmlns:a16="http://schemas.microsoft.com/office/drawing/2014/main" id="{77AA0229-C433-47A7-A21A-6EE17FCD0DC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241354" y="302529"/>
            <a:ext cx="2388518" cy="4590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170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95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4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9" name="Google Shape;86;p14">
            <a:extLst>
              <a:ext uri="{FF2B5EF4-FFF2-40B4-BE49-F238E27FC236}">
                <a16:creationId xmlns:a16="http://schemas.microsoft.com/office/drawing/2014/main" id="{8AAFA694-CA66-4C7B-A308-7F2292A20D6E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" y="3434576"/>
            <a:ext cx="5278244" cy="89601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한계 및 발전방향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A1BC50B-E525-44F5-A0D6-5B98E5CCA47C}"/>
              </a:ext>
            </a:extLst>
          </p:cNvPr>
          <p:cNvSpPr txBox="1"/>
          <p:nvPr/>
        </p:nvSpPr>
        <p:spPr>
          <a:xfrm>
            <a:off x="7090625" y="2895992"/>
            <a:ext cx="932985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ko-KR" sz="10000" dirty="0">
                <a:solidFill>
                  <a:srgbClr val="C7F464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3</a:t>
            </a:r>
            <a:endParaRPr lang="ko-KR" altLang="en-US" sz="10000" dirty="0"/>
          </a:p>
        </p:txBody>
      </p:sp>
    </p:spTree>
    <p:extLst>
      <p:ext uri="{BB962C8B-B14F-4D97-AF65-F5344CB8AC3E}">
        <p14:creationId xmlns:p14="http://schemas.microsoft.com/office/powerpoint/2010/main" val="23667811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>
            <a:extLst>
              <a:ext uri="{FF2B5EF4-FFF2-40B4-BE49-F238E27FC236}">
                <a16:creationId xmlns:a16="http://schemas.microsoft.com/office/drawing/2014/main" id="{DC3B8A40-8A50-456C-9624-E281B81B36AA}"/>
              </a:ext>
            </a:extLst>
          </p:cNvPr>
          <p:cNvSpPr txBox="1">
            <a:spLocks/>
          </p:cNvSpPr>
          <p:nvPr/>
        </p:nvSpPr>
        <p:spPr>
          <a:xfrm>
            <a:off x="375947" y="508795"/>
            <a:ext cx="7761600" cy="49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한계 </a:t>
            </a:r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– </a:t>
            </a:r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데이터 부족</a:t>
            </a:r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, </a:t>
            </a:r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신뢰성</a:t>
            </a:r>
          </a:p>
        </p:txBody>
      </p:sp>
      <p:sp>
        <p:nvSpPr>
          <p:cNvPr id="19" name="슬라이드 번호 개체 틀 3">
            <a:extLst>
              <a:ext uri="{FF2B5EF4-FFF2-40B4-BE49-F238E27FC236}">
                <a16:creationId xmlns:a16="http://schemas.microsoft.com/office/drawing/2014/main" id="{3A0A0D43-5362-409B-9801-1CC9AE9AC6A7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  <p:grpSp>
        <p:nvGrpSpPr>
          <p:cNvPr id="11" name="Google Shape;565;p36">
            <a:extLst>
              <a:ext uri="{FF2B5EF4-FFF2-40B4-BE49-F238E27FC236}">
                <a16:creationId xmlns:a16="http://schemas.microsoft.com/office/drawing/2014/main" id="{EF021642-B7CE-4F3A-BA6E-1B8EE490FD4C}"/>
              </a:ext>
            </a:extLst>
          </p:cNvPr>
          <p:cNvGrpSpPr/>
          <p:nvPr/>
        </p:nvGrpSpPr>
        <p:grpSpPr>
          <a:xfrm>
            <a:off x="7931125" y="302529"/>
            <a:ext cx="900000" cy="720000"/>
            <a:chOff x="4610450" y="3703750"/>
            <a:chExt cx="453050" cy="332175"/>
          </a:xfrm>
        </p:grpSpPr>
        <p:sp>
          <p:nvSpPr>
            <p:cNvPr id="13" name="Google Shape;566;p36">
              <a:extLst>
                <a:ext uri="{FF2B5EF4-FFF2-40B4-BE49-F238E27FC236}">
                  <a16:creationId xmlns:a16="http://schemas.microsoft.com/office/drawing/2014/main" id="{A50DA59E-4A45-4FBF-8B2B-46C396F3F4A8}"/>
                </a:ext>
              </a:extLst>
            </p:cNvPr>
            <p:cNvSpPr/>
            <p:nvPr/>
          </p:nvSpPr>
          <p:spPr>
            <a:xfrm>
              <a:off x="4610450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5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60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567;p36">
              <a:extLst>
                <a:ext uri="{FF2B5EF4-FFF2-40B4-BE49-F238E27FC236}">
                  <a16:creationId xmlns:a16="http://schemas.microsoft.com/office/drawing/2014/main" id="{6AE3FEE8-1E37-4920-9417-C8B5484CDCCF}"/>
                </a:ext>
              </a:extLst>
            </p:cNvPr>
            <p:cNvSpPr/>
            <p:nvPr/>
          </p:nvSpPr>
          <p:spPr>
            <a:xfrm>
              <a:off x="4642200" y="3730000"/>
              <a:ext cx="389550" cy="249150"/>
            </a:xfrm>
            <a:custGeom>
              <a:avLst/>
              <a:gdLst/>
              <a:ahLst/>
              <a:cxnLst/>
              <a:rect l="l" t="t" r="r" b="b"/>
              <a:pathLst>
                <a:path w="15582" h="9966" extrusionOk="0">
                  <a:moveTo>
                    <a:pt x="14752" y="1"/>
                  </a:moveTo>
                  <a:lnTo>
                    <a:pt x="14629" y="49"/>
                  </a:lnTo>
                  <a:lnTo>
                    <a:pt x="14507" y="98"/>
                  </a:lnTo>
                  <a:lnTo>
                    <a:pt x="14410" y="196"/>
                  </a:lnTo>
                  <a:lnTo>
                    <a:pt x="14336" y="294"/>
                  </a:lnTo>
                  <a:lnTo>
                    <a:pt x="14263" y="416"/>
                  </a:lnTo>
                  <a:lnTo>
                    <a:pt x="14239" y="538"/>
                  </a:lnTo>
                  <a:lnTo>
                    <a:pt x="14214" y="684"/>
                  </a:lnTo>
                  <a:lnTo>
                    <a:pt x="14239" y="831"/>
                  </a:lnTo>
                  <a:lnTo>
                    <a:pt x="14288" y="1002"/>
                  </a:lnTo>
                  <a:lnTo>
                    <a:pt x="11308" y="4372"/>
                  </a:lnTo>
                  <a:lnTo>
                    <a:pt x="11161" y="4323"/>
                  </a:lnTo>
                  <a:lnTo>
                    <a:pt x="11015" y="4299"/>
                  </a:lnTo>
                  <a:lnTo>
                    <a:pt x="10844" y="4323"/>
                  </a:lnTo>
                  <a:lnTo>
                    <a:pt x="10087" y="3005"/>
                  </a:lnTo>
                  <a:lnTo>
                    <a:pt x="10160" y="2907"/>
                  </a:lnTo>
                  <a:lnTo>
                    <a:pt x="10209" y="2809"/>
                  </a:lnTo>
                  <a:lnTo>
                    <a:pt x="10233" y="2687"/>
                  </a:lnTo>
                  <a:lnTo>
                    <a:pt x="10233" y="2565"/>
                  </a:lnTo>
                  <a:lnTo>
                    <a:pt x="10233" y="2418"/>
                  </a:lnTo>
                  <a:lnTo>
                    <a:pt x="10184" y="2296"/>
                  </a:lnTo>
                  <a:lnTo>
                    <a:pt x="10136" y="2174"/>
                  </a:lnTo>
                  <a:lnTo>
                    <a:pt x="10038" y="2077"/>
                  </a:lnTo>
                  <a:lnTo>
                    <a:pt x="9940" y="2003"/>
                  </a:lnTo>
                  <a:lnTo>
                    <a:pt x="9818" y="1930"/>
                  </a:lnTo>
                  <a:lnTo>
                    <a:pt x="9696" y="1906"/>
                  </a:lnTo>
                  <a:lnTo>
                    <a:pt x="9549" y="1881"/>
                  </a:lnTo>
                  <a:lnTo>
                    <a:pt x="9427" y="1906"/>
                  </a:lnTo>
                  <a:lnTo>
                    <a:pt x="9281" y="1930"/>
                  </a:lnTo>
                  <a:lnTo>
                    <a:pt x="9183" y="2003"/>
                  </a:lnTo>
                  <a:lnTo>
                    <a:pt x="9085" y="2077"/>
                  </a:lnTo>
                  <a:lnTo>
                    <a:pt x="8988" y="2174"/>
                  </a:lnTo>
                  <a:lnTo>
                    <a:pt x="8939" y="2296"/>
                  </a:lnTo>
                  <a:lnTo>
                    <a:pt x="8890" y="2418"/>
                  </a:lnTo>
                  <a:lnTo>
                    <a:pt x="8866" y="2565"/>
                  </a:lnTo>
                  <a:lnTo>
                    <a:pt x="8890" y="2663"/>
                  </a:lnTo>
                  <a:lnTo>
                    <a:pt x="8914" y="2785"/>
                  </a:lnTo>
                  <a:lnTo>
                    <a:pt x="8939" y="2883"/>
                  </a:lnTo>
                  <a:lnTo>
                    <a:pt x="8988" y="2956"/>
                  </a:lnTo>
                  <a:lnTo>
                    <a:pt x="6521" y="6668"/>
                  </a:lnTo>
                  <a:lnTo>
                    <a:pt x="6399" y="6644"/>
                  </a:lnTo>
                  <a:lnTo>
                    <a:pt x="6130" y="6644"/>
                  </a:lnTo>
                  <a:lnTo>
                    <a:pt x="5959" y="6717"/>
                  </a:lnTo>
                  <a:lnTo>
                    <a:pt x="4714" y="5398"/>
                  </a:lnTo>
                  <a:lnTo>
                    <a:pt x="4763" y="5252"/>
                  </a:lnTo>
                  <a:lnTo>
                    <a:pt x="4763" y="5105"/>
                  </a:lnTo>
                  <a:lnTo>
                    <a:pt x="4763" y="4958"/>
                  </a:lnTo>
                  <a:lnTo>
                    <a:pt x="4714" y="4836"/>
                  </a:lnTo>
                  <a:lnTo>
                    <a:pt x="4665" y="4714"/>
                  </a:lnTo>
                  <a:lnTo>
                    <a:pt x="4567" y="4617"/>
                  </a:lnTo>
                  <a:lnTo>
                    <a:pt x="4470" y="4543"/>
                  </a:lnTo>
                  <a:lnTo>
                    <a:pt x="4347" y="4470"/>
                  </a:lnTo>
                  <a:lnTo>
                    <a:pt x="4225" y="4446"/>
                  </a:lnTo>
                  <a:lnTo>
                    <a:pt x="4079" y="4421"/>
                  </a:lnTo>
                  <a:lnTo>
                    <a:pt x="3957" y="4446"/>
                  </a:lnTo>
                  <a:lnTo>
                    <a:pt x="3810" y="4470"/>
                  </a:lnTo>
                  <a:lnTo>
                    <a:pt x="3712" y="4543"/>
                  </a:lnTo>
                  <a:lnTo>
                    <a:pt x="3615" y="4617"/>
                  </a:lnTo>
                  <a:lnTo>
                    <a:pt x="3517" y="4714"/>
                  </a:lnTo>
                  <a:lnTo>
                    <a:pt x="3468" y="4836"/>
                  </a:lnTo>
                  <a:lnTo>
                    <a:pt x="3419" y="4958"/>
                  </a:lnTo>
                  <a:lnTo>
                    <a:pt x="3395" y="5105"/>
                  </a:lnTo>
                  <a:lnTo>
                    <a:pt x="3419" y="5276"/>
                  </a:lnTo>
                  <a:lnTo>
                    <a:pt x="3493" y="5447"/>
                  </a:lnTo>
                  <a:lnTo>
                    <a:pt x="49" y="9574"/>
                  </a:lnTo>
                  <a:lnTo>
                    <a:pt x="0" y="9648"/>
                  </a:lnTo>
                  <a:lnTo>
                    <a:pt x="0" y="9745"/>
                  </a:lnTo>
                  <a:lnTo>
                    <a:pt x="25" y="9843"/>
                  </a:lnTo>
                  <a:lnTo>
                    <a:pt x="98" y="9916"/>
                  </a:lnTo>
                  <a:lnTo>
                    <a:pt x="171" y="9965"/>
                  </a:lnTo>
                  <a:lnTo>
                    <a:pt x="244" y="9965"/>
                  </a:lnTo>
                  <a:lnTo>
                    <a:pt x="342" y="9941"/>
                  </a:lnTo>
                  <a:lnTo>
                    <a:pt x="440" y="9892"/>
                  </a:lnTo>
                  <a:lnTo>
                    <a:pt x="3859" y="5740"/>
                  </a:lnTo>
                  <a:lnTo>
                    <a:pt x="3981" y="5789"/>
                  </a:lnTo>
                  <a:lnTo>
                    <a:pt x="4079" y="5789"/>
                  </a:lnTo>
                  <a:lnTo>
                    <a:pt x="4225" y="5764"/>
                  </a:lnTo>
                  <a:lnTo>
                    <a:pt x="4347" y="5740"/>
                  </a:lnTo>
                  <a:lnTo>
                    <a:pt x="5642" y="7083"/>
                  </a:lnTo>
                  <a:lnTo>
                    <a:pt x="5617" y="7205"/>
                  </a:lnTo>
                  <a:lnTo>
                    <a:pt x="5617" y="7328"/>
                  </a:lnTo>
                  <a:lnTo>
                    <a:pt x="5617" y="7450"/>
                  </a:lnTo>
                  <a:lnTo>
                    <a:pt x="5666" y="7572"/>
                  </a:lnTo>
                  <a:lnTo>
                    <a:pt x="5740" y="7694"/>
                  </a:lnTo>
                  <a:lnTo>
                    <a:pt x="5813" y="7792"/>
                  </a:lnTo>
                  <a:lnTo>
                    <a:pt x="5910" y="7889"/>
                  </a:lnTo>
                  <a:lnTo>
                    <a:pt x="6033" y="7938"/>
                  </a:lnTo>
                  <a:lnTo>
                    <a:pt x="6155" y="7987"/>
                  </a:lnTo>
                  <a:lnTo>
                    <a:pt x="6301" y="8011"/>
                  </a:lnTo>
                  <a:lnTo>
                    <a:pt x="6448" y="7987"/>
                  </a:lnTo>
                  <a:lnTo>
                    <a:pt x="6570" y="7938"/>
                  </a:lnTo>
                  <a:lnTo>
                    <a:pt x="6692" y="7889"/>
                  </a:lnTo>
                  <a:lnTo>
                    <a:pt x="6790" y="7792"/>
                  </a:lnTo>
                  <a:lnTo>
                    <a:pt x="6863" y="7694"/>
                  </a:lnTo>
                  <a:lnTo>
                    <a:pt x="6936" y="7572"/>
                  </a:lnTo>
                  <a:lnTo>
                    <a:pt x="6961" y="7450"/>
                  </a:lnTo>
                  <a:lnTo>
                    <a:pt x="6985" y="7328"/>
                  </a:lnTo>
                  <a:lnTo>
                    <a:pt x="6961" y="7132"/>
                  </a:lnTo>
                  <a:lnTo>
                    <a:pt x="6887" y="6986"/>
                  </a:lnTo>
                  <a:lnTo>
                    <a:pt x="9403" y="3224"/>
                  </a:lnTo>
                  <a:lnTo>
                    <a:pt x="9549" y="3249"/>
                  </a:lnTo>
                  <a:lnTo>
                    <a:pt x="9647" y="3249"/>
                  </a:lnTo>
                  <a:lnTo>
                    <a:pt x="10429" y="4617"/>
                  </a:lnTo>
                  <a:lnTo>
                    <a:pt x="10355" y="4788"/>
                  </a:lnTo>
                  <a:lnTo>
                    <a:pt x="10331" y="4885"/>
                  </a:lnTo>
                  <a:lnTo>
                    <a:pt x="10331" y="4983"/>
                  </a:lnTo>
                  <a:lnTo>
                    <a:pt x="10331" y="5129"/>
                  </a:lnTo>
                  <a:lnTo>
                    <a:pt x="10380" y="5252"/>
                  </a:lnTo>
                  <a:lnTo>
                    <a:pt x="10429" y="5374"/>
                  </a:lnTo>
                  <a:lnTo>
                    <a:pt x="10526" y="5471"/>
                  </a:lnTo>
                  <a:lnTo>
                    <a:pt x="10624" y="5569"/>
                  </a:lnTo>
                  <a:lnTo>
                    <a:pt x="10746" y="5618"/>
                  </a:lnTo>
                  <a:lnTo>
                    <a:pt x="10868" y="5667"/>
                  </a:lnTo>
                  <a:lnTo>
                    <a:pt x="11137" y="5667"/>
                  </a:lnTo>
                  <a:lnTo>
                    <a:pt x="11284" y="5618"/>
                  </a:lnTo>
                  <a:lnTo>
                    <a:pt x="11381" y="5569"/>
                  </a:lnTo>
                  <a:lnTo>
                    <a:pt x="11479" y="5471"/>
                  </a:lnTo>
                  <a:lnTo>
                    <a:pt x="11577" y="5374"/>
                  </a:lnTo>
                  <a:lnTo>
                    <a:pt x="11625" y="5252"/>
                  </a:lnTo>
                  <a:lnTo>
                    <a:pt x="11674" y="5129"/>
                  </a:lnTo>
                  <a:lnTo>
                    <a:pt x="11699" y="4983"/>
                  </a:lnTo>
                  <a:lnTo>
                    <a:pt x="11674" y="4861"/>
                  </a:lnTo>
                  <a:lnTo>
                    <a:pt x="11650" y="4739"/>
                  </a:lnTo>
                  <a:lnTo>
                    <a:pt x="14654" y="1319"/>
                  </a:lnTo>
                  <a:lnTo>
                    <a:pt x="14776" y="1344"/>
                  </a:lnTo>
                  <a:lnTo>
                    <a:pt x="14898" y="1368"/>
                  </a:lnTo>
                  <a:lnTo>
                    <a:pt x="15045" y="1344"/>
                  </a:lnTo>
                  <a:lnTo>
                    <a:pt x="15167" y="1295"/>
                  </a:lnTo>
                  <a:lnTo>
                    <a:pt x="15289" y="1246"/>
                  </a:lnTo>
                  <a:lnTo>
                    <a:pt x="15387" y="1148"/>
                  </a:lnTo>
                  <a:lnTo>
                    <a:pt x="15460" y="1051"/>
                  </a:lnTo>
                  <a:lnTo>
                    <a:pt x="15533" y="953"/>
                  </a:lnTo>
                  <a:lnTo>
                    <a:pt x="15558" y="807"/>
                  </a:lnTo>
                  <a:lnTo>
                    <a:pt x="15582" y="684"/>
                  </a:lnTo>
                  <a:lnTo>
                    <a:pt x="15558" y="538"/>
                  </a:lnTo>
                  <a:lnTo>
                    <a:pt x="15533" y="416"/>
                  </a:lnTo>
                  <a:lnTo>
                    <a:pt x="15460" y="294"/>
                  </a:lnTo>
                  <a:lnTo>
                    <a:pt x="15387" y="196"/>
                  </a:lnTo>
                  <a:lnTo>
                    <a:pt x="15289" y="98"/>
                  </a:lnTo>
                  <a:lnTo>
                    <a:pt x="15167" y="49"/>
                  </a:lnTo>
                  <a:lnTo>
                    <a:pt x="1504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ADF1E400-A9BA-44EA-A59A-3685940D47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947" y="1702666"/>
            <a:ext cx="3837092" cy="131773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78FCC24-6B60-4718-A699-0855FD6B287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93"/>
          <a:stretch/>
        </p:blipFill>
        <p:spPr>
          <a:xfrm>
            <a:off x="368583" y="3440695"/>
            <a:ext cx="3844456" cy="131773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4118C07-3866-4AC8-888E-DEC2BD403F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49932" y="3677688"/>
            <a:ext cx="4106843" cy="1163283"/>
          </a:xfrm>
          <a:prstGeom prst="rect">
            <a:avLst/>
          </a:prstGeom>
        </p:spPr>
      </p:pic>
      <p:graphicFrame>
        <p:nvGraphicFramePr>
          <p:cNvPr id="21" name="차트 20">
            <a:extLst>
              <a:ext uri="{FF2B5EF4-FFF2-40B4-BE49-F238E27FC236}">
                <a16:creationId xmlns:a16="http://schemas.microsoft.com/office/drawing/2014/main" id="{7407B497-113F-44F8-922E-023A4557A78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49653218"/>
              </p:ext>
            </p:extLst>
          </p:nvPr>
        </p:nvGraphicFramePr>
        <p:xfrm>
          <a:off x="4449933" y="1465812"/>
          <a:ext cx="4257840" cy="21304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  <p:extLst>
      <p:ext uri="{BB962C8B-B14F-4D97-AF65-F5344CB8AC3E}">
        <p14:creationId xmlns:p14="http://schemas.microsoft.com/office/powerpoint/2010/main" val="19826509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>
            <a:extLst>
              <a:ext uri="{FF2B5EF4-FFF2-40B4-BE49-F238E27FC236}">
                <a16:creationId xmlns:a16="http://schemas.microsoft.com/office/drawing/2014/main" id="{DC3B8A40-8A50-456C-9624-E281B81B36AA}"/>
              </a:ext>
            </a:extLst>
          </p:cNvPr>
          <p:cNvSpPr txBox="1">
            <a:spLocks/>
          </p:cNvSpPr>
          <p:nvPr/>
        </p:nvSpPr>
        <p:spPr>
          <a:xfrm>
            <a:off x="375947" y="508795"/>
            <a:ext cx="7761600" cy="49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한계 </a:t>
            </a:r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– </a:t>
            </a:r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상권 고려</a:t>
            </a:r>
          </a:p>
        </p:txBody>
      </p:sp>
      <p:sp>
        <p:nvSpPr>
          <p:cNvPr id="19" name="슬라이드 번호 개체 틀 3">
            <a:extLst>
              <a:ext uri="{FF2B5EF4-FFF2-40B4-BE49-F238E27FC236}">
                <a16:creationId xmlns:a16="http://schemas.microsoft.com/office/drawing/2014/main" id="{3A0A0D43-5362-409B-9801-1CC9AE9AC6A7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  <p:grpSp>
        <p:nvGrpSpPr>
          <p:cNvPr id="11" name="Google Shape;565;p36">
            <a:extLst>
              <a:ext uri="{FF2B5EF4-FFF2-40B4-BE49-F238E27FC236}">
                <a16:creationId xmlns:a16="http://schemas.microsoft.com/office/drawing/2014/main" id="{EF021642-B7CE-4F3A-BA6E-1B8EE490FD4C}"/>
              </a:ext>
            </a:extLst>
          </p:cNvPr>
          <p:cNvGrpSpPr/>
          <p:nvPr/>
        </p:nvGrpSpPr>
        <p:grpSpPr>
          <a:xfrm>
            <a:off x="7931125" y="302529"/>
            <a:ext cx="900000" cy="720000"/>
            <a:chOff x="4610450" y="3703750"/>
            <a:chExt cx="453050" cy="332175"/>
          </a:xfrm>
        </p:grpSpPr>
        <p:sp>
          <p:nvSpPr>
            <p:cNvPr id="13" name="Google Shape;566;p36">
              <a:extLst>
                <a:ext uri="{FF2B5EF4-FFF2-40B4-BE49-F238E27FC236}">
                  <a16:creationId xmlns:a16="http://schemas.microsoft.com/office/drawing/2014/main" id="{A50DA59E-4A45-4FBF-8B2B-46C396F3F4A8}"/>
                </a:ext>
              </a:extLst>
            </p:cNvPr>
            <p:cNvSpPr/>
            <p:nvPr/>
          </p:nvSpPr>
          <p:spPr>
            <a:xfrm>
              <a:off x="4610450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5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60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567;p36">
              <a:extLst>
                <a:ext uri="{FF2B5EF4-FFF2-40B4-BE49-F238E27FC236}">
                  <a16:creationId xmlns:a16="http://schemas.microsoft.com/office/drawing/2014/main" id="{6AE3FEE8-1E37-4920-9417-C8B5484CDCCF}"/>
                </a:ext>
              </a:extLst>
            </p:cNvPr>
            <p:cNvSpPr/>
            <p:nvPr/>
          </p:nvSpPr>
          <p:spPr>
            <a:xfrm>
              <a:off x="4642200" y="3730000"/>
              <a:ext cx="389550" cy="249150"/>
            </a:xfrm>
            <a:custGeom>
              <a:avLst/>
              <a:gdLst/>
              <a:ahLst/>
              <a:cxnLst/>
              <a:rect l="l" t="t" r="r" b="b"/>
              <a:pathLst>
                <a:path w="15582" h="9966" extrusionOk="0">
                  <a:moveTo>
                    <a:pt x="14752" y="1"/>
                  </a:moveTo>
                  <a:lnTo>
                    <a:pt x="14629" y="49"/>
                  </a:lnTo>
                  <a:lnTo>
                    <a:pt x="14507" y="98"/>
                  </a:lnTo>
                  <a:lnTo>
                    <a:pt x="14410" y="196"/>
                  </a:lnTo>
                  <a:lnTo>
                    <a:pt x="14336" y="294"/>
                  </a:lnTo>
                  <a:lnTo>
                    <a:pt x="14263" y="416"/>
                  </a:lnTo>
                  <a:lnTo>
                    <a:pt x="14239" y="538"/>
                  </a:lnTo>
                  <a:lnTo>
                    <a:pt x="14214" y="684"/>
                  </a:lnTo>
                  <a:lnTo>
                    <a:pt x="14239" y="831"/>
                  </a:lnTo>
                  <a:lnTo>
                    <a:pt x="14288" y="1002"/>
                  </a:lnTo>
                  <a:lnTo>
                    <a:pt x="11308" y="4372"/>
                  </a:lnTo>
                  <a:lnTo>
                    <a:pt x="11161" y="4323"/>
                  </a:lnTo>
                  <a:lnTo>
                    <a:pt x="11015" y="4299"/>
                  </a:lnTo>
                  <a:lnTo>
                    <a:pt x="10844" y="4323"/>
                  </a:lnTo>
                  <a:lnTo>
                    <a:pt x="10087" y="3005"/>
                  </a:lnTo>
                  <a:lnTo>
                    <a:pt x="10160" y="2907"/>
                  </a:lnTo>
                  <a:lnTo>
                    <a:pt x="10209" y="2809"/>
                  </a:lnTo>
                  <a:lnTo>
                    <a:pt x="10233" y="2687"/>
                  </a:lnTo>
                  <a:lnTo>
                    <a:pt x="10233" y="2565"/>
                  </a:lnTo>
                  <a:lnTo>
                    <a:pt x="10233" y="2418"/>
                  </a:lnTo>
                  <a:lnTo>
                    <a:pt x="10184" y="2296"/>
                  </a:lnTo>
                  <a:lnTo>
                    <a:pt x="10136" y="2174"/>
                  </a:lnTo>
                  <a:lnTo>
                    <a:pt x="10038" y="2077"/>
                  </a:lnTo>
                  <a:lnTo>
                    <a:pt x="9940" y="2003"/>
                  </a:lnTo>
                  <a:lnTo>
                    <a:pt x="9818" y="1930"/>
                  </a:lnTo>
                  <a:lnTo>
                    <a:pt x="9696" y="1906"/>
                  </a:lnTo>
                  <a:lnTo>
                    <a:pt x="9549" y="1881"/>
                  </a:lnTo>
                  <a:lnTo>
                    <a:pt x="9427" y="1906"/>
                  </a:lnTo>
                  <a:lnTo>
                    <a:pt x="9281" y="1930"/>
                  </a:lnTo>
                  <a:lnTo>
                    <a:pt x="9183" y="2003"/>
                  </a:lnTo>
                  <a:lnTo>
                    <a:pt x="9085" y="2077"/>
                  </a:lnTo>
                  <a:lnTo>
                    <a:pt x="8988" y="2174"/>
                  </a:lnTo>
                  <a:lnTo>
                    <a:pt x="8939" y="2296"/>
                  </a:lnTo>
                  <a:lnTo>
                    <a:pt x="8890" y="2418"/>
                  </a:lnTo>
                  <a:lnTo>
                    <a:pt x="8866" y="2565"/>
                  </a:lnTo>
                  <a:lnTo>
                    <a:pt x="8890" y="2663"/>
                  </a:lnTo>
                  <a:lnTo>
                    <a:pt x="8914" y="2785"/>
                  </a:lnTo>
                  <a:lnTo>
                    <a:pt x="8939" y="2883"/>
                  </a:lnTo>
                  <a:lnTo>
                    <a:pt x="8988" y="2956"/>
                  </a:lnTo>
                  <a:lnTo>
                    <a:pt x="6521" y="6668"/>
                  </a:lnTo>
                  <a:lnTo>
                    <a:pt x="6399" y="6644"/>
                  </a:lnTo>
                  <a:lnTo>
                    <a:pt x="6130" y="6644"/>
                  </a:lnTo>
                  <a:lnTo>
                    <a:pt x="5959" y="6717"/>
                  </a:lnTo>
                  <a:lnTo>
                    <a:pt x="4714" y="5398"/>
                  </a:lnTo>
                  <a:lnTo>
                    <a:pt x="4763" y="5252"/>
                  </a:lnTo>
                  <a:lnTo>
                    <a:pt x="4763" y="5105"/>
                  </a:lnTo>
                  <a:lnTo>
                    <a:pt x="4763" y="4958"/>
                  </a:lnTo>
                  <a:lnTo>
                    <a:pt x="4714" y="4836"/>
                  </a:lnTo>
                  <a:lnTo>
                    <a:pt x="4665" y="4714"/>
                  </a:lnTo>
                  <a:lnTo>
                    <a:pt x="4567" y="4617"/>
                  </a:lnTo>
                  <a:lnTo>
                    <a:pt x="4470" y="4543"/>
                  </a:lnTo>
                  <a:lnTo>
                    <a:pt x="4347" y="4470"/>
                  </a:lnTo>
                  <a:lnTo>
                    <a:pt x="4225" y="4446"/>
                  </a:lnTo>
                  <a:lnTo>
                    <a:pt x="4079" y="4421"/>
                  </a:lnTo>
                  <a:lnTo>
                    <a:pt x="3957" y="4446"/>
                  </a:lnTo>
                  <a:lnTo>
                    <a:pt x="3810" y="4470"/>
                  </a:lnTo>
                  <a:lnTo>
                    <a:pt x="3712" y="4543"/>
                  </a:lnTo>
                  <a:lnTo>
                    <a:pt x="3615" y="4617"/>
                  </a:lnTo>
                  <a:lnTo>
                    <a:pt x="3517" y="4714"/>
                  </a:lnTo>
                  <a:lnTo>
                    <a:pt x="3468" y="4836"/>
                  </a:lnTo>
                  <a:lnTo>
                    <a:pt x="3419" y="4958"/>
                  </a:lnTo>
                  <a:lnTo>
                    <a:pt x="3395" y="5105"/>
                  </a:lnTo>
                  <a:lnTo>
                    <a:pt x="3419" y="5276"/>
                  </a:lnTo>
                  <a:lnTo>
                    <a:pt x="3493" y="5447"/>
                  </a:lnTo>
                  <a:lnTo>
                    <a:pt x="49" y="9574"/>
                  </a:lnTo>
                  <a:lnTo>
                    <a:pt x="0" y="9648"/>
                  </a:lnTo>
                  <a:lnTo>
                    <a:pt x="0" y="9745"/>
                  </a:lnTo>
                  <a:lnTo>
                    <a:pt x="25" y="9843"/>
                  </a:lnTo>
                  <a:lnTo>
                    <a:pt x="98" y="9916"/>
                  </a:lnTo>
                  <a:lnTo>
                    <a:pt x="171" y="9965"/>
                  </a:lnTo>
                  <a:lnTo>
                    <a:pt x="244" y="9965"/>
                  </a:lnTo>
                  <a:lnTo>
                    <a:pt x="342" y="9941"/>
                  </a:lnTo>
                  <a:lnTo>
                    <a:pt x="440" y="9892"/>
                  </a:lnTo>
                  <a:lnTo>
                    <a:pt x="3859" y="5740"/>
                  </a:lnTo>
                  <a:lnTo>
                    <a:pt x="3981" y="5789"/>
                  </a:lnTo>
                  <a:lnTo>
                    <a:pt x="4079" y="5789"/>
                  </a:lnTo>
                  <a:lnTo>
                    <a:pt x="4225" y="5764"/>
                  </a:lnTo>
                  <a:lnTo>
                    <a:pt x="4347" y="5740"/>
                  </a:lnTo>
                  <a:lnTo>
                    <a:pt x="5642" y="7083"/>
                  </a:lnTo>
                  <a:lnTo>
                    <a:pt x="5617" y="7205"/>
                  </a:lnTo>
                  <a:lnTo>
                    <a:pt x="5617" y="7328"/>
                  </a:lnTo>
                  <a:lnTo>
                    <a:pt x="5617" y="7450"/>
                  </a:lnTo>
                  <a:lnTo>
                    <a:pt x="5666" y="7572"/>
                  </a:lnTo>
                  <a:lnTo>
                    <a:pt x="5740" y="7694"/>
                  </a:lnTo>
                  <a:lnTo>
                    <a:pt x="5813" y="7792"/>
                  </a:lnTo>
                  <a:lnTo>
                    <a:pt x="5910" y="7889"/>
                  </a:lnTo>
                  <a:lnTo>
                    <a:pt x="6033" y="7938"/>
                  </a:lnTo>
                  <a:lnTo>
                    <a:pt x="6155" y="7987"/>
                  </a:lnTo>
                  <a:lnTo>
                    <a:pt x="6301" y="8011"/>
                  </a:lnTo>
                  <a:lnTo>
                    <a:pt x="6448" y="7987"/>
                  </a:lnTo>
                  <a:lnTo>
                    <a:pt x="6570" y="7938"/>
                  </a:lnTo>
                  <a:lnTo>
                    <a:pt x="6692" y="7889"/>
                  </a:lnTo>
                  <a:lnTo>
                    <a:pt x="6790" y="7792"/>
                  </a:lnTo>
                  <a:lnTo>
                    <a:pt x="6863" y="7694"/>
                  </a:lnTo>
                  <a:lnTo>
                    <a:pt x="6936" y="7572"/>
                  </a:lnTo>
                  <a:lnTo>
                    <a:pt x="6961" y="7450"/>
                  </a:lnTo>
                  <a:lnTo>
                    <a:pt x="6985" y="7328"/>
                  </a:lnTo>
                  <a:lnTo>
                    <a:pt x="6961" y="7132"/>
                  </a:lnTo>
                  <a:lnTo>
                    <a:pt x="6887" y="6986"/>
                  </a:lnTo>
                  <a:lnTo>
                    <a:pt x="9403" y="3224"/>
                  </a:lnTo>
                  <a:lnTo>
                    <a:pt x="9549" y="3249"/>
                  </a:lnTo>
                  <a:lnTo>
                    <a:pt x="9647" y="3249"/>
                  </a:lnTo>
                  <a:lnTo>
                    <a:pt x="10429" y="4617"/>
                  </a:lnTo>
                  <a:lnTo>
                    <a:pt x="10355" y="4788"/>
                  </a:lnTo>
                  <a:lnTo>
                    <a:pt x="10331" y="4885"/>
                  </a:lnTo>
                  <a:lnTo>
                    <a:pt x="10331" y="4983"/>
                  </a:lnTo>
                  <a:lnTo>
                    <a:pt x="10331" y="5129"/>
                  </a:lnTo>
                  <a:lnTo>
                    <a:pt x="10380" y="5252"/>
                  </a:lnTo>
                  <a:lnTo>
                    <a:pt x="10429" y="5374"/>
                  </a:lnTo>
                  <a:lnTo>
                    <a:pt x="10526" y="5471"/>
                  </a:lnTo>
                  <a:lnTo>
                    <a:pt x="10624" y="5569"/>
                  </a:lnTo>
                  <a:lnTo>
                    <a:pt x="10746" y="5618"/>
                  </a:lnTo>
                  <a:lnTo>
                    <a:pt x="10868" y="5667"/>
                  </a:lnTo>
                  <a:lnTo>
                    <a:pt x="11137" y="5667"/>
                  </a:lnTo>
                  <a:lnTo>
                    <a:pt x="11284" y="5618"/>
                  </a:lnTo>
                  <a:lnTo>
                    <a:pt x="11381" y="5569"/>
                  </a:lnTo>
                  <a:lnTo>
                    <a:pt x="11479" y="5471"/>
                  </a:lnTo>
                  <a:lnTo>
                    <a:pt x="11577" y="5374"/>
                  </a:lnTo>
                  <a:lnTo>
                    <a:pt x="11625" y="5252"/>
                  </a:lnTo>
                  <a:lnTo>
                    <a:pt x="11674" y="5129"/>
                  </a:lnTo>
                  <a:lnTo>
                    <a:pt x="11699" y="4983"/>
                  </a:lnTo>
                  <a:lnTo>
                    <a:pt x="11674" y="4861"/>
                  </a:lnTo>
                  <a:lnTo>
                    <a:pt x="11650" y="4739"/>
                  </a:lnTo>
                  <a:lnTo>
                    <a:pt x="14654" y="1319"/>
                  </a:lnTo>
                  <a:lnTo>
                    <a:pt x="14776" y="1344"/>
                  </a:lnTo>
                  <a:lnTo>
                    <a:pt x="14898" y="1368"/>
                  </a:lnTo>
                  <a:lnTo>
                    <a:pt x="15045" y="1344"/>
                  </a:lnTo>
                  <a:lnTo>
                    <a:pt x="15167" y="1295"/>
                  </a:lnTo>
                  <a:lnTo>
                    <a:pt x="15289" y="1246"/>
                  </a:lnTo>
                  <a:lnTo>
                    <a:pt x="15387" y="1148"/>
                  </a:lnTo>
                  <a:lnTo>
                    <a:pt x="15460" y="1051"/>
                  </a:lnTo>
                  <a:lnTo>
                    <a:pt x="15533" y="953"/>
                  </a:lnTo>
                  <a:lnTo>
                    <a:pt x="15558" y="807"/>
                  </a:lnTo>
                  <a:lnTo>
                    <a:pt x="15582" y="684"/>
                  </a:lnTo>
                  <a:lnTo>
                    <a:pt x="15558" y="538"/>
                  </a:lnTo>
                  <a:lnTo>
                    <a:pt x="15533" y="416"/>
                  </a:lnTo>
                  <a:lnTo>
                    <a:pt x="15460" y="294"/>
                  </a:lnTo>
                  <a:lnTo>
                    <a:pt x="15387" y="196"/>
                  </a:lnTo>
                  <a:lnTo>
                    <a:pt x="15289" y="98"/>
                  </a:lnTo>
                  <a:lnTo>
                    <a:pt x="15167" y="49"/>
                  </a:lnTo>
                  <a:lnTo>
                    <a:pt x="1504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8" name="그림 17">
            <a:extLst>
              <a:ext uri="{FF2B5EF4-FFF2-40B4-BE49-F238E27FC236}">
                <a16:creationId xmlns:a16="http://schemas.microsoft.com/office/drawing/2014/main" id="{5917ACC1-9B9D-493B-A0BE-F447B52E8E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6652" y="1301642"/>
            <a:ext cx="3778630" cy="3333064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1BBC237E-1D3B-45BB-AD0E-10015A5F7571}"/>
              </a:ext>
            </a:extLst>
          </p:cNvPr>
          <p:cNvSpPr/>
          <p:nvPr/>
        </p:nvSpPr>
        <p:spPr>
          <a:xfrm>
            <a:off x="5248507" y="3894422"/>
            <a:ext cx="562224" cy="15413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C560588F-C251-44B5-B90A-2B1296B409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811" y="1606984"/>
            <a:ext cx="2996289" cy="1580100"/>
          </a:xfrm>
          <a:prstGeom prst="rect">
            <a:avLst/>
          </a:prstGeom>
        </p:spPr>
      </p:pic>
      <p:sp>
        <p:nvSpPr>
          <p:cNvPr id="34" name="직사각형 33">
            <a:extLst>
              <a:ext uri="{FF2B5EF4-FFF2-40B4-BE49-F238E27FC236}">
                <a16:creationId xmlns:a16="http://schemas.microsoft.com/office/drawing/2014/main" id="{00115C35-4427-422E-A86D-3F0951656C0F}"/>
              </a:ext>
            </a:extLst>
          </p:cNvPr>
          <p:cNvSpPr/>
          <p:nvPr/>
        </p:nvSpPr>
        <p:spPr>
          <a:xfrm>
            <a:off x="5248507" y="2814037"/>
            <a:ext cx="562224" cy="15413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17D71D1E-98A9-4E52-AE6D-BBD6534DD8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321" y="3383359"/>
            <a:ext cx="3455270" cy="1176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7712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>
            <a:extLst>
              <a:ext uri="{FF2B5EF4-FFF2-40B4-BE49-F238E27FC236}">
                <a16:creationId xmlns:a16="http://schemas.microsoft.com/office/drawing/2014/main" id="{DC3B8A40-8A50-456C-9624-E281B81B36AA}"/>
              </a:ext>
            </a:extLst>
          </p:cNvPr>
          <p:cNvSpPr txBox="1">
            <a:spLocks/>
          </p:cNvSpPr>
          <p:nvPr/>
        </p:nvSpPr>
        <p:spPr>
          <a:xfrm>
            <a:off x="423012" y="832677"/>
            <a:ext cx="7761600" cy="49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9" name="슬라이드 번호 개체 틀 3">
            <a:extLst>
              <a:ext uri="{FF2B5EF4-FFF2-40B4-BE49-F238E27FC236}">
                <a16:creationId xmlns:a16="http://schemas.microsoft.com/office/drawing/2014/main" id="{3A0A0D43-5362-409B-9801-1CC9AE9AC6A7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  <p:grpSp>
        <p:nvGrpSpPr>
          <p:cNvPr id="11" name="Google Shape;565;p36">
            <a:extLst>
              <a:ext uri="{FF2B5EF4-FFF2-40B4-BE49-F238E27FC236}">
                <a16:creationId xmlns:a16="http://schemas.microsoft.com/office/drawing/2014/main" id="{EF021642-B7CE-4F3A-BA6E-1B8EE490FD4C}"/>
              </a:ext>
            </a:extLst>
          </p:cNvPr>
          <p:cNvGrpSpPr/>
          <p:nvPr/>
        </p:nvGrpSpPr>
        <p:grpSpPr>
          <a:xfrm>
            <a:off x="7931125" y="302529"/>
            <a:ext cx="900000" cy="720000"/>
            <a:chOff x="4610450" y="3703750"/>
            <a:chExt cx="453050" cy="332175"/>
          </a:xfrm>
        </p:grpSpPr>
        <p:sp>
          <p:nvSpPr>
            <p:cNvPr id="13" name="Google Shape;566;p36">
              <a:extLst>
                <a:ext uri="{FF2B5EF4-FFF2-40B4-BE49-F238E27FC236}">
                  <a16:creationId xmlns:a16="http://schemas.microsoft.com/office/drawing/2014/main" id="{A50DA59E-4A45-4FBF-8B2B-46C396F3F4A8}"/>
                </a:ext>
              </a:extLst>
            </p:cNvPr>
            <p:cNvSpPr/>
            <p:nvPr/>
          </p:nvSpPr>
          <p:spPr>
            <a:xfrm>
              <a:off x="4610450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5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60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567;p36">
              <a:extLst>
                <a:ext uri="{FF2B5EF4-FFF2-40B4-BE49-F238E27FC236}">
                  <a16:creationId xmlns:a16="http://schemas.microsoft.com/office/drawing/2014/main" id="{6AE3FEE8-1E37-4920-9417-C8B5484CDCCF}"/>
                </a:ext>
              </a:extLst>
            </p:cNvPr>
            <p:cNvSpPr/>
            <p:nvPr/>
          </p:nvSpPr>
          <p:spPr>
            <a:xfrm>
              <a:off x="4642200" y="3730000"/>
              <a:ext cx="389550" cy="249150"/>
            </a:xfrm>
            <a:custGeom>
              <a:avLst/>
              <a:gdLst/>
              <a:ahLst/>
              <a:cxnLst/>
              <a:rect l="l" t="t" r="r" b="b"/>
              <a:pathLst>
                <a:path w="15582" h="9966" extrusionOk="0">
                  <a:moveTo>
                    <a:pt x="14752" y="1"/>
                  </a:moveTo>
                  <a:lnTo>
                    <a:pt x="14629" y="49"/>
                  </a:lnTo>
                  <a:lnTo>
                    <a:pt x="14507" y="98"/>
                  </a:lnTo>
                  <a:lnTo>
                    <a:pt x="14410" y="196"/>
                  </a:lnTo>
                  <a:lnTo>
                    <a:pt x="14336" y="294"/>
                  </a:lnTo>
                  <a:lnTo>
                    <a:pt x="14263" y="416"/>
                  </a:lnTo>
                  <a:lnTo>
                    <a:pt x="14239" y="538"/>
                  </a:lnTo>
                  <a:lnTo>
                    <a:pt x="14214" y="684"/>
                  </a:lnTo>
                  <a:lnTo>
                    <a:pt x="14239" y="831"/>
                  </a:lnTo>
                  <a:lnTo>
                    <a:pt x="14288" y="1002"/>
                  </a:lnTo>
                  <a:lnTo>
                    <a:pt x="11308" y="4372"/>
                  </a:lnTo>
                  <a:lnTo>
                    <a:pt x="11161" y="4323"/>
                  </a:lnTo>
                  <a:lnTo>
                    <a:pt x="11015" y="4299"/>
                  </a:lnTo>
                  <a:lnTo>
                    <a:pt x="10844" y="4323"/>
                  </a:lnTo>
                  <a:lnTo>
                    <a:pt x="10087" y="3005"/>
                  </a:lnTo>
                  <a:lnTo>
                    <a:pt x="10160" y="2907"/>
                  </a:lnTo>
                  <a:lnTo>
                    <a:pt x="10209" y="2809"/>
                  </a:lnTo>
                  <a:lnTo>
                    <a:pt x="10233" y="2687"/>
                  </a:lnTo>
                  <a:lnTo>
                    <a:pt x="10233" y="2565"/>
                  </a:lnTo>
                  <a:lnTo>
                    <a:pt x="10233" y="2418"/>
                  </a:lnTo>
                  <a:lnTo>
                    <a:pt x="10184" y="2296"/>
                  </a:lnTo>
                  <a:lnTo>
                    <a:pt x="10136" y="2174"/>
                  </a:lnTo>
                  <a:lnTo>
                    <a:pt x="10038" y="2077"/>
                  </a:lnTo>
                  <a:lnTo>
                    <a:pt x="9940" y="2003"/>
                  </a:lnTo>
                  <a:lnTo>
                    <a:pt x="9818" y="1930"/>
                  </a:lnTo>
                  <a:lnTo>
                    <a:pt x="9696" y="1906"/>
                  </a:lnTo>
                  <a:lnTo>
                    <a:pt x="9549" y="1881"/>
                  </a:lnTo>
                  <a:lnTo>
                    <a:pt x="9427" y="1906"/>
                  </a:lnTo>
                  <a:lnTo>
                    <a:pt x="9281" y="1930"/>
                  </a:lnTo>
                  <a:lnTo>
                    <a:pt x="9183" y="2003"/>
                  </a:lnTo>
                  <a:lnTo>
                    <a:pt x="9085" y="2077"/>
                  </a:lnTo>
                  <a:lnTo>
                    <a:pt x="8988" y="2174"/>
                  </a:lnTo>
                  <a:lnTo>
                    <a:pt x="8939" y="2296"/>
                  </a:lnTo>
                  <a:lnTo>
                    <a:pt x="8890" y="2418"/>
                  </a:lnTo>
                  <a:lnTo>
                    <a:pt x="8866" y="2565"/>
                  </a:lnTo>
                  <a:lnTo>
                    <a:pt x="8890" y="2663"/>
                  </a:lnTo>
                  <a:lnTo>
                    <a:pt x="8914" y="2785"/>
                  </a:lnTo>
                  <a:lnTo>
                    <a:pt x="8939" y="2883"/>
                  </a:lnTo>
                  <a:lnTo>
                    <a:pt x="8988" y="2956"/>
                  </a:lnTo>
                  <a:lnTo>
                    <a:pt x="6521" y="6668"/>
                  </a:lnTo>
                  <a:lnTo>
                    <a:pt x="6399" y="6644"/>
                  </a:lnTo>
                  <a:lnTo>
                    <a:pt x="6130" y="6644"/>
                  </a:lnTo>
                  <a:lnTo>
                    <a:pt x="5959" y="6717"/>
                  </a:lnTo>
                  <a:lnTo>
                    <a:pt x="4714" y="5398"/>
                  </a:lnTo>
                  <a:lnTo>
                    <a:pt x="4763" y="5252"/>
                  </a:lnTo>
                  <a:lnTo>
                    <a:pt x="4763" y="5105"/>
                  </a:lnTo>
                  <a:lnTo>
                    <a:pt x="4763" y="4958"/>
                  </a:lnTo>
                  <a:lnTo>
                    <a:pt x="4714" y="4836"/>
                  </a:lnTo>
                  <a:lnTo>
                    <a:pt x="4665" y="4714"/>
                  </a:lnTo>
                  <a:lnTo>
                    <a:pt x="4567" y="4617"/>
                  </a:lnTo>
                  <a:lnTo>
                    <a:pt x="4470" y="4543"/>
                  </a:lnTo>
                  <a:lnTo>
                    <a:pt x="4347" y="4470"/>
                  </a:lnTo>
                  <a:lnTo>
                    <a:pt x="4225" y="4446"/>
                  </a:lnTo>
                  <a:lnTo>
                    <a:pt x="4079" y="4421"/>
                  </a:lnTo>
                  <a:lnTo>
                    <a:pt x="3957" y="4446"/>
                  </a:lnTo>
                  <a:lnTo>
                    <a:pt x="3810" y="4470"/>
                  </a:lnTo>
                  <a:lnTo>
                    <a:pt x="3712" y="4543"/>
                  </a:lnTo>
                  <a:lnTo>
                    <a:pt x="3615" y="4617"/>
                  </a:lnTo>
                  <a:lnTo>
                    <a:pt x="3517" y="4714"/>
                  </a:lnTo>
                  <a:lnTo>
                    <a:pt x="3468" y="4836"/>
                  </a:lnTo>
                  <a:lnTo>
                    <a:pt x="3419" y="4958"/>
                  </a:lnTo>
                  <a:lnTo>
                    <a:pt x="3395" y="5105"/>
                  </a:lnTo>
                  <a:lnTo>
                    <a:pt x="3419" y="5276"/>
                  </a:lnTo>
                  <a:lnTo>
                    <a:pt x="3493" y="5447"/>
                  </a:lnTo>
                  <a:lnTo>
                    <a:pt x="49" y="9574"/>
                  </a:lnTo>
                  <a:lnTo>
                    <a:pt x="0" y="9648"/>
                  </a:lnTo>
                  <a:lnTo>
                    <a:pt x="0" y="9745"/>
                  </a:lnTo>
                  <a:lnTo>
                    <a:pt x="25" y="9843"/>
                  </a:lnTo>
                  <a:lnTo>
                    <a:pt x="98" y="9916"/>
                  </a:lnTo>
                  <a:lnTo>
                    <a:pt x="171" y="9965"/>
                  </a:lnTo>
                  <a:lnTo>
                    <a:pt x="244" y="9965"/>
                  </a:lnTo>
                  <a:lnTo>
                    <a:pt x="342" y="9941"/>
                  </a:lnTo>
                  <a:lnTo>
                    <a:pt x="440" y="9892"/>
                  </a:lnTo>
                  <a:lnTo>
                    <a:pt x="3859" y="5740"/>
                  </a:lnTo>
                  <a:lnTo>
                    <a:pt x="3981" y="5789"/>
                  </a:lnTo>
                  <a:lnTo>
                    <a:pt x="4079" y="5789"/>
                  </a:lnTo>
                  <a:lnTo>
                    <a:pt x="4225" y="5764"/>
                  </a:lnTo>
                  <a:lnTo>
                    <a:pt x="4347" y="5740"/>
                  </a:lnTo>
                  <a:lnTo>
                    <a:pt x="5642" y="7083"/>
                  </a:lnTo>
                  <a:lnTo>
                    <a:pt x="5617" y="7205"/>
                  </a:lnTo>
                  <a:lnTo>
                    <a:pt x="5617" y="7328"/>
                  </a:lnTo>
                  <a:lnTo>
                    <a:pt x="5617" y="7450"/>
                  </a:lnTo>
                  <a:lnTo>
                    <a:pt x="5666" y="7572"/>
                  </a:lnTo>
                  <a:lnTo>
                    <a:pt x="5740" y="7694"/>
                  </a:lnTo>
                  <a:lnTo>
                    <a:pt x="5813" y="7792"/>
                  </a:lnTo>
                  <a:lnTo>
                    <a:pt x="5910" y="7889"/>
                  </a:lnTo>
                  <a:lnTo>
                    <a:pt x="6033" y="7938"/>
                  </a:lnTo>
                  <a:lnTo>
                    <a:pt x="6155" y="7987"/>
                  </a:lnTo>
                  <a:lnTo>
                    <a:pt x="6301" y="8011"/>
                  </a:lnTo>
                  <a:lnTo>
                    <a:pt x="6448" y="7987"/>
                  </a:lnTo>
                  <a:lnTo>
                    <a:pt x="6570" y="7938"/>
                  </a:lnTo>
                  <a:lnTo>
                    <a:pt x="6692" y="7889"/>
                  </a:lnTo>
                  <a:lnTo>
                    <a:pt x="6790" y="7792"/>
                  </a:lnTo>
                  <a:lnTo>
                    <a:pt x="6863" y="7694"/>
                  </a:lnTo>
                  <a:lnTo>
                    <a:pt x="6936" y="7572"/>
                  </a:lnTo>
                  <a:lnTo>
                    <a:pt x="6961" y="7450"/>
                  </a:lnTo>
                  <a:lnTo>
                    <a:pt x="6985" y="7328"/>
                  </a:lnTo>
                  <a:lnTo>
                    <a:pt x="6961" y="7132"/>
                  </a:lnTo>
                  <a:lnTo>
                    <a:pt x="6887" y="6986"/>
                  </a:lnTo>
                  <a:lnTo>
                    <a:pt x="9403" y="3224"/>
                  </a:lnTo>
                  <a:lnTo>
                    <a:pt x="9549" y="3249"/>
                  </a:lnTo>
                  <a:lnTo>
                    <a:pt x="9647" y="3249"/>
                  </a:lnTo>
                  <a:lnTo>
                    <a:pt x="10429" y="4617"/>
                  </a:lnTo>
                  <a:lnTo>
                    <a:pt x="10355" y="4788"/>
                  </a:lnTo>
                  <a:lnTo>
                    <a:pt x="10331" y="4885"/>
                  </a:lnTo>
                  <a:lnTo>
                    <a:pt x="10331" y="4983"/>
                  </a:lnTo>
                  <a:lnTo>
                    <a:pt x="10331" y="5129"/>
                  </a:lnTo>
                  <a:lnTo>
                    <a:pt x="10380" y="5252"/>
                  </a:lnTo>
                  <a:lnTo>
                    <a:pt x="10429" y="5374"/>
                  </a:lnTo>
                  <a:lnTo>
                    <a:pt x="10526" y="5471"/>
                  </a:lnTo>
                  <a:lnTo>
                    <a:pt x="10624" y="5569"/>
                  </a:lnTo>
                  <a:lnTo>
                    <a:pt x="10746" y="5618"/>
                  </a:lnTo>
                  <a:lnTo>
                    <a:pt x="10868" y="5667"/>
                  </a:lnTo>
                  <a:lnTo>
                    <a:pt x="11137" y="5667"/>
                  </a:lnTo>
                  <a:lnTo>
                    <a:pt x="11284" y="5618"/>
                  </a:lnTo>
                  <a:lnTo>
                    <a:pt x="11381" y="5569"/>
                  </a:lnTo>
                  <a:lnTo>
                    <a:pt x="11479" y="5471"/>
                  </a:lnTo>
                  <a:lnTo>
                    <a:pt x="11577" y="5374"/>
                  </a:lnTo>
                  <a:lnTo>
                    <a:pt x="11625" y="5252"/>
                  </a:lnTo>
                  <a:lnTo>
                    <a:pt x="11674" y="5129"/>
                  </a:lnTo>
                  <a:lnTo>
                    <a:pt x="11699" y="4983"/>
                  </a:lnTo>
                  <a:lnTo>
                    <a:pt x="11674" y="4861"/>
                  </a:lnTo>
                  <a:lnTo>
                    <a:pt x="11650" y="4739"/>
                  </a:lnTo>
                  <a:lnTo>
                    <a:pt x="14654" y="1319"/>
                  </a:lnTo>
                  <a:lnTo>
                    <a:pt x="14776" y="1344"/>
                  </a:lnTo>
                  <a:lnTo>
                    <a:pt x="14898" y="1368"/>
                  </a:lnTo>
                  <a:lnTo>
                    <a:pt x="15045" y="1344"/>
                  </a:lnTo>
                  <a:lnTo>
                    <a:pt x="15167" y="1295"/>
                  </a:lnTo>
                  <a:lnTo>
                    <a:pt x="15289" y="1246"/>
                  </a:lnTo>
                  <a:lnTo>
                    <a:pt x="15387" y="1148"/>
                  </a:lnTo>
                  <a:lnTo>
                    <a:pt x="15460" y="1051"/>
                  </a:lnTo>
                  <a:lnTo>
                    <a:pt x="15533" y="953"/>
                  </a:lnTo>
                  <a:lnTo>
                    <a:pt x="15558" y="807"/>
                  </a:lnTo>
                  <a:lnTo>
                    <a:pt x="15582" y="684"/>
                  </a:lnTo>
                  <a:lnTo>
                    <a:pt x="15558" y="538"/>
                  </a:lnTo>
                  <a:lnTo>
                    <a:pt x="15533" y="416"/>
                  </a:lnTo>
                  <a:lnTo>
                    <a:pt x="15460" y="294"/>
                  </a:lnTo>
                  <a:lnTo>
                    <a:pt x="15387" y="196"/>
                  </a:lnTo>
                  <a:lnTo>
                    <a:pt x="15289" y="98"/>
                  </a:lnTo>
                  <a:lnTo>
                    <a:pt x="15167" y="49"/>
                  </a:lnTo>
                  <a:lnTo>
                    <a:pt x="1504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" name="제목 2">
            <a:extLst>
              <a:ext uri="{FF2B5EF4-FFF2-40B4-BE49-F238E27FC236}">
                <a16:creationId xmlns:a16="http://schemas.microsoft.com/office/drawing/2014/main" id="{9D1F9994-3F98-45D3-BF63-AC498C168241}"/>
              </a:ext>
            </a:extLst>
          </p:cNvPr>
          <p:cNvSpPr txBox="1">
            <a:spLocks/>
          </p:cNvSpPr>
          <p:nvPr/>
        </p:nvSpPr>
        <p:spPr>
          <a:xfrm>
            <a:off x="375947" y="508795"/>
            <a:ext cx="7761600" cy="49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발전방향</a:t>
            </a:r>
          </a:p>
        </p:txBody>
      </p:sp>
      <p:sp>
        <p:nvSpPr>
          <p:cNvPr id="9" name="텍스트 개체 틀 2">
            <a:extLst>
              <a:ext uri="{FF2B5EF4-FFF2-40B4-BE49-F238E27FC236}">
                <a16:creationId xmlns:a16="http://schemas.microsoft.com/office/drawing/2014/main" id="{14586642-896F-4376-A66A-6F40CCC2C0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40541" y="4264932"/>
            <a:ext cx="1832409" cy="493500"/>
          </a:xfrm>
        </p:spPr>
        <p:txBody>
          <a:bodyPr/>
          <a:lstStyle/>
          <a:p>
            <a:r>
              <a:rPr lang="ko-KR" altLang="en-US" sz="1400" dirty="0"/>
              <a:t>실질상권 고려</a:t>
            </a:r>
          </a:p>
        </p:txBody>
      </p:sp>
      <p:sp>
        <p:nvSpPr>
          <p:cNvPr id="10" name="텍스트 개체 틀 2">
            <a:extLst>
              <a:ext uri="{FF2B5EF4-FFF2-40B4-BE49-F238E27FC236}">
                <a16:creationId xmlns:a16="http://schemas.microsoft.com/office/drawing/2014/main" id="{8111576E-6498-402A-B51E-1042CB43DDC8}"/>
              </a:ext>
            </a:extLst>
          </p:cNvPr>
          <p:cNvSpPr txBox="1">
            <a:spLocks/>
          </p:cNvSpPr>
          <p:nvPr/>
        </p:nvSpPr>
        <p:spPr>
          <a:xfrm>
            <a:off x="6295775" y="4264932"/>
            <a:ext cx="1832409" cy="49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serrat"/>
              <a:buChar char="▣"/>
              <a:defRPr sz="2000" b="0" i="0" u="none" strike="noStrike" cap="none">
                <a:solidFill>
                  <a:schemeClr val="dk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Montserrat"/>
                <a:sym typeface="Montserrat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serrat"/>
              <a:buChar char="□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serrat"/>
              <a:buChar char="■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●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○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■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●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○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■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ko-KR" altLang="en-US" sz="1400" dirty="0"/>
              <a:t>추가서비스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AF2EDD9-04B7-4904-B578-705636C75C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1996" y="1871946"/>
            <a:ext cx="1928567" cy="190275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56500B0-49B4-4FC1-B520-06D53E3791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7801" y="2571749"/>
            <a:ext cx="1971319" cy="169318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34309A5-489C-4D15-A664-FA5B693ACA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65724" y="1799427"/>
            <a:ext cx="2076176" cy="2442967"/>
          </a:xfrm>
          <a:prstGeom prst="rect">
            <a:avLst/>
          </a:prstGeom>
        </p:spPr>
      </p:pic>
      <p:sp>
        <p:nvSpPr>
          <p:cNvPr id="17" name="텍스트 개체 틀 2">
            <a:extLst>
              <a:ext uri="{FF2B5EF4-FFF2-40B4-BE49-F238E27FC236}">
                <a16:creationId xmlns:a16="http://schemas.microsoft.com/office/drawing/2014/main" id="{60434394-AF1C-4A0B-8F0A-84BC2EA7E81A}"/>
              </a:ext>
            </a:extLst>
          </p:cNvPr>
          <p:cNvSpPr txBox="1">
            <a:spLocks/>
          </p:cNvSpPr>
          <p:nvPr/>
        </p:nvSpPr>
        <p:spPr>
          <a:xfrm>
            <a:off x="668503" y="4242394"/>
            <a:ext cx="1832409" cy="49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serrat"/>
              <a:buChar char="▣"/>
              <a:defRPr sz="2000" b="0" i="0" u="none" strike="noStrike" cap="none">
                <a:solidFill>
                  <a:schemeClr val="dk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Montserrat"/>
                <a:sym typeface="Montserrat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serrat"/>
              <a:buChar char="□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serrat"/>
              <a:buChar char="■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●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○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■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●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○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■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ko-KR" altLang="en-US" sz="1400" dirty="0"/>
              <a:t>데이터 보충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497873CC-5418-4734-9929-A9B35B39545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26873"/>
          <a:stretch/>
        </p:blipFill>
        <p:spPr>
          <a:xfrm>
            <a:off x="375947" y="2459506"/>
            <a:ext cx="2513737" cy="1481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1479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7"/>
          <p:cNvSpPr txBox="1">
            <a:spLocks noGrp="1"/>
          </p:cNvSpPr>
          <p:nvPr>
            <p:ph type="ctrTitle" idx="4294967295"/>
          </p:nvPr>
        </p:nvSpPr>
        <p:spPr>
          <a:xfrm>
            <a:off x="972900" y="2326294"/>
            <a:ext cx="71982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7200" dirty="0">
                <a:solidFill>
                  <a:srgbClr val="FFFFFF"/>
                </a:solidFill>
              </a:rPr>
              <a:t>감사합니다</a:t>
            </a:r>
            <a:endParaRPr sz="7200" dirty="0">
              <a:solidFill>
                <a:srgbClr val="FFFFFF"/>
              </a:solidFill>
            </a:endParaRPr>
          </a:p>
        </p:txBody>
      </p:sp>
      <p:sp>
        <p:nvSpPr>
          <p:cNvPr id="107" name="Google Shape;107;p17"/>
          <p:cNvSpPr txBox="1">
            <a:spLocks noGrp="1"/>
          </p:cNvSpPr>
          <p:nvPr>
            <p:ph type="subTitle" idx="4294967295"/>
          </p:nvPr>
        </p:nvSpPr>
        <p:spPr>
          <a:xfrm>
            <a:off x="972900" y="3411559"/>
            <a:ext cx="71982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/>
              <a:t>2</a:t>
            </a:r>
            <a:r>
              <a:rPr lang="ko-KR" altLang="en-US" dirty="0"/>
              <a:t>조 와라 편의점</a:t>
            </a:r>
            <a:endParaRPr dirty="0"/>
          </a:p>
        </p:txBody>
      </p:sp>
      <p:grpSp>
        <p:nvGrpSpPr>
          <p:cNvPr id="108" name="Google Shape;108;p17"/>
          <p:cNvGrpSpPr/>
          <p:nvPr/>
        </p:nvGrpSpPr>
        <p:grpSpPr>
          <a:xfrm>
            <a:off x="3817597" y="676397"/>
            <a:ext cx="1508826" cy="1504564"/>
            <a:chOff x="3782700" y="1538287"/>
            <a:chExt cx="1578600" cy="1578600"/>
          </a:xfrm>
        </p:grpSpPr>
        <p:sp>
          <p:nvSpPr>
            <p:cNvPr id="109" name="Google Shape;109;p17"/>
            <p:cNvSpPr/>
            <p:nvPr/>
          </p:nvSpPr>
          <p:spPr>
            <a:xfrm>
              <a:off x="3782700" y="27574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rgbClr val="C7F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7"/>
            <p:cNvSpPr/>
            <p:nvPr/>
          </p:nvSpPr>
          <p:spPr>
            <a:xfrm rot="-5400000">
              <a:off x="5001900" y="27574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rgbClr val="C7F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7"/>
            <p:cNvSpPr/>
            <p:nvPr/>
          </p:nvSpPr>
          <p:spPr>
            <a:xfrm rot="5400000">
              <a:off x="3782700" y="15382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rgbClr val="C7F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7"/>
            <p:cNvSpPr/>
            <p:nvPr/>
          </p:nvSpPr>
          <p:spPr>
            <a:xfrm rot="10800000">
              <a:off x="5001900" y="15382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rgbClr val="C7F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4" name="Google Shape;114;p17"/>
          <p:cNvSpPr txBox="1">
            <a:spLocks noGrp="1"/>
          </p:cNvSpPr>
          <p:nvPr>
            <p:ph type="sldNum" idx="12"/>
          </p:nvPr>
        </p:nvSpPr>
        <p:spPr>
          <a:xfrm>
            <a:off x="4297650" y="477748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96833FB-8894-4EBC-9440-9A32B46B31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8445" y="987131"/>
            <a:ext cx="887130" cy="88713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62;p11">
            <a:extLst>
              <a:ext uri="{FF2B5EF4-FFF2-40B4-BE49-F238E27FC236}">
                <a16:creationId xmlns:a16="http://schemas.microsoft.com/office/drawing/2014/main" id="{2289FE6F-65BE-413E-8D8F-DB747FBA4A20}"/>
              </a:ext>
            </a:extLst>
          </p:cNvPr>
          <p:cNvSpPr txBox="1">
            <a:spLocks/>
          </p:cNvSpPr>
          <p:nvPr/>
        </p:nvSpPr>
        <p:spPr>
          <a:xfrm>
            <a:off x="-83976" y="3771983"/>
            <a:ext cx="2995044" cy="1276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Montserrat"/>
              <a:buNone/>
              <a:defRPr sz="4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ko-KR" sz="22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2016920010 </a:t>
            </a:r>
            <a:r>
              <a:rPr lang="ko-KR" altLang="en-US" sz="2200" dirty="0" err="1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김현구</a:t>
            </a:r>
            <a:endParaRPr lang="en-US" altLang="ko-KR" sz="22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2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2016920024 </a:t>
            </a:r>
            <a:r>
              <a:rPr lang="ko-KR" altLang="en-US" sz="22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엄현식</a:t>
            </a:r>
            <a:endParaRPr lang="en-US" altLang="ko-KR" sz="22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2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2016920030 </a:t>
            </a:r>
            <a:r>
              <a:rPr lang="ko-KR" altLang="en-US" sz="2200" dirty="0" err="1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이근희</a:t>
            </a:r>
            <a:endParaRPr lang="ko-KR" altLang="en-US" sz="22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7" name="Google Shape;62;p11">
            <a:extLst>
              <a:ext uri="{FF2B5EF4-FFF2-40B4-BE49-F238E27FC236}">
                <a16:creationId xmlns:a16="http://schemas.microsoft.com/office/drawing/2014/main" id="{672432BF-9DFA-4E61-86CE-15FD0CBCC837}"/>
              </a:ext>
            </a:extLst>
          </p:cNvPr>
          <p:cNvSpPr txBox="1">
            <a:spLocks/>
          </p:cNvSpPr>
          <p:nvPr/>
        </p:nvSpPr>
        <p:spPr>
          <a:xfrm>
            <a:off x="258924" y="333375"/>
            <a:ext cx="989046" cy="688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Montserrat"/>
              <a:buNone/>
              <a:defRPr sz="4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en-US" altLang="ko-KR" sz="3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2</a:t>
            </a:r>
            <a:r>
              <a:rPr lang="ko-KR" altLang="en-US" sz="3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조</a:t>
            </a:r>
            <a:endParaRPr lang="en-US" altLang="ko-KR" sz="36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6" name="슬라이드 번호 개체 틀 3">
            <a:extLst>
              <a:ext uri="{FF2B5EF4-FFF2-40B4-BE49-F238E27FC236}">
                <a16:creationId xmlns:a16="http://schemas.microsoft.com/office/drawing/2014/main" id="{E24A7BE7-FE4F-4760-8255-72145D424732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3111BC9-7DFA-4524-A3CE-63C6BC549C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576"/>
          <a:stretch/>
        </p:blipFill>
        <p:spPr>
          <a:xfrm>
            <a:off x="4942114" y="2459017"/>
            <a:ext cx="3907452" cy="2366849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A0AD87F-AF1D-46E2-8F34-DF1FF222745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657" t="16366"/>
          <a:stretch/>
        </p:blipFill>
        <p:spPr>
          <a:xfrm>
            <a:off x="3381829" y="965200"/>
            <a:ext cx="4391229" cy="2366849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4"/>
          <p:cNvSpPr txBox="1">
            <a:spLocks noGrp="1"/>
          </p:cNvSpPr>
          <p:nvPr>
            <p:ph type="ctrTitle"/>
          </p:nvPr>
        </p:nvSpPr>
        <p:spPr>
          <a:xfrm>
            <a:off x="1" y="3434576"/>
            <a:ext cx="5278244" cy="89601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프로젝트 소개</a:t>
            </a:r>
          </a:p>
        </p:txBody>
      </p:sp>
      <p:sp>
        <p:nvSpPr>
          <p:cNvPr id="88" name="Google Shape;88;p14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64A39B-E515-44BC-8BFB-4664A247C7C1}"/>
              </a:ext>
            </a:extLst>
          </p:cNvPr>
          <p:cNvSpPr txBox="1"/>
          <p:nvPr/>
        </p:nvSpPr>
        <p:spPr>
          <a:xfrm>
            <a:off x="7090625" y="2895992"/>
            <a:ext cx="932985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ko-KR" sz="10000" dirty="0">
                <a:solidFill>
                  <a:srgbClr val="C7F464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</a:t>
            </a:r>
            <a:endParaRPr lang="ko-KR" altLang="en-US" sz="100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F5A693BB-F3C4-49AA-A60B-D71203DCF7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875" y="529029"/>
            <a:ext cx="7761600" cy="493500"/>
          </a:xfrm>
        </p:spPr>
        <p:txBody>
          <a:bodyPr/>
          <a:lstStyle/>
          <a:p>
            <a:r>
              <a:rPr lang="ko-KR" altLang="en-US" dirty="0"/>
              <a:t>선정 배경 및 목표</a:t>
            </a:r>
          </a:p>
        </p:txBody>
      </p:sp>
      <p:sp>
        <p:nvSpPr>
          <p:cNvPr id="15" name="Google Shape;593;p36">
            <a:extLst>
              <a:ext uri="{FF2B5EF4-FFF2-40B4-BE49-F238E27FC236}">
                <a16:creationId xmlns:a16="http://schemas.microsoft.com/office/drawing/2014/main" id="{1090808E-A3B4-4BF3-9ED6-4307C065FE40}"/>
              </a:ext>
            </a:extLst>
          </p:cNvPr>
          <p:cNvSpPr/>
          <p:nvPr/>
        </p:nvSpPr>
        <p:spPr>
          <a:xfrm>
            <a:off x="8111125" y="302529"/>
            <a:ext cx="720000" cy="720000"/>
          </a:xfrm>
          <a:custGeom>
            <a:avLst/>
            <a:gdLst/>
            <a:ahLst/>
            <a:cxnLst/>
            <a:rect l="l" t="t" r="r" b="b"/>
            <a:pathLst>
              <a:path w="16266" h="14215" extrusionOk="0">
                <a:moveTo>
                  <a:pt x="8597" y="4397"/>
                </a:moveTo>
                <a:lnTo>
                  <a:pt x="8719" y="4421"/>
                </a:lnTo>
                <a:lnTo>
                  <a:pt x="8866" y="4445"/>
                </a:lnTo>
                <a:lnTo>
                  <a:pt x="8988" y="4519"/>
                </a:lnTo>
                <a:lnTo>
                  <a:pt x="9085" y="4616"/>
                </a:lnTo>
                <a:lnTo>
                  <a:pt x="9159" y="4714"/>
                </a:lnTo>
                <a:lnTo>
                  <a:pt x="9208" y="4836"/>
                </a:lnTo>
                <a:lnTo>
                  <a:pt x="9232" y="4958"/>
                </a:lnTo>
                <a:lnTo>
                  <a:pt x="9256" y="5105"/>
                </a:lnTo>
                <a:lnTo>
                  <a:pt x="8963" y="8939"/>
                </a:lnTo>
                <a:lnTo>
                  <a:pt x="8939" y="9086"/>
                </a:lnTo>
                <a:lnTo>
                  <a:pt x="8890" y="9232"/>
                </a:lnTo>
                <a:lnTo>
                  <a:pt x="8817" y="9330"/>
                </a:lnTo>
                <a:lnTo>
                  <a:pt x="8719" y="9452"/>
                </a:lnTo>
                <a:lnTo>
                  <a:pt x="8597" y="9525"/>
                </a:lnTo>
                <a:lnTo>
                  <a:pt x="8475" y="9599"/>
                </a:lnTo>
                <a:lnTo>
                  <a:pt x="8353" y="9648"/>
                </a:lnTo>
                <a:lnTo>
                  <a:pt x="7913" y="9648"/>
                </a:lnTo>
                <a:lnTo>
                  <a:pt x="7791" y="9599"/>
                </a:lnTo>
                <a:lnTo>
                  <a:pt x="7669" y="9525"/>
                </a:lnTo>
                <a:lnTo>
                  <a:pt x="7547" y="9452"/>
                </a:lnTo>
                <a:lnTo>
                  <a:pt x="7449" y="9330"/>
                </a:lnTo>
                <a:lnTo>
                  <a:pt x="7376" y="9232"/>
                </a:lnTo>
                <a:lnTo>
                  <a:pt x="7327" y="9086"/>
                </a:lnTo>
                <a:lnTo>
                  <a:pt x="7303" y="8939"/>
                </a:lnTo>
                <a:lnTo>
                  <a:pt x="7010" y="5105"/>
                </a:lnTo>
                <a:lnTo>
                  <a:pt x="7034" y="4958"/>
                </a:lnTo>
                <a:lnTo>
                  <a:pt x="7058" y="4836"/>
                </a:lnTo>
                <a:lnTo>
                  <a:pt x="7107" y="4714"/>
                </a:lnTo>
                <a:lnTo>
                  <a:pt x="7180" y="4616"/>
                </a:lnTo>
                <a:lnTo>
                  <a:pt x="7278" y="4519"/>
                </a:lnTo>
                <a:lnTo>
                  <a:pt x="7400" y="4445"/>
                </a:lnTo>
                <a:lnTo>
                  <a:pt x="7547" y="4421"/>
                </a:lnTo>
                <a:lnTo>
                  <a:pt x="7669" y="4397"/>
                </a:lnTo>
                <a:close/>
                <a:moveTo>
                  <a:pt x="8133" y="10429"/>
                </a:moveTo>
                <a:lnTo>
                  <a:pt x="8328" y="10454"/>
                </a:lnTo>
                <a:lnTo>
                  <a:pt x="8499" y="10502"/>
                </a:lnTo>
                <a:lnTo>
                  <a:pt x="8670" y="10600"/>
                </a:lnTo>
                <a:lnTo>
                  <a:pt x="8817" y="10722"/>
                </a:lnTo>
                <a:lnTo>
                  <a:pt x="8939" y="10869"/>
                </a:lnTo>
                <a:lnTo>
                  <a:pt x="9037" y="11040"/>
                </a:lnTo>
                <a:lnTo>
                  <a:pt x="9085" y="11211"/>
                </a:lnTo>
                <a:lnTo>
                  <a:pt x="9110" y="11406"/>
                </a:lnTo>
                <a:lnTo>
                  <a:pt x="9085" y="11601"/>
                </a:lnTo>
                <a:lnTo>
                  <a:pt x="9037" y="11797"/>
                </a:lnTo>
                <a:lnTo>
                  <a:pt x="8939" y="11943"/>
                </a:lnTo>
                <a:lnTo>
                  <a:pt x="8817" y="12090"/>
                </a:lnTo>
                <a:lnTo>
                  <a:pt x="8670" y="12212"/>
                </a:lnTo>
                <a:lnTo>
                  <a:pt x="8499" y="12310"/>
                </a:lnTo>
                <a:lnTo>
                  <a:pt x="8328" y="12359"/>
                </a:lnTo>
                <a:lnTo>
                  <a:pt x="8133" y="12383"/>
                </a:lnTo>
                <a:lnTo>
                  <a:pt x="7938" y="12359"/>
                </a:lnTo>
                <a:lnTo>
                  <a:pt x="7742" y="12310"/>
                </a:lnTo>
                <a:lnTo>
                  <a:pt x="7596" y="12212"/>
                </a:lnTo>
                <a:lnTo>
                  <a:pt x="7449" y="12090"/>
                </a:lnTo>
                <a:lnTo>
                  <a:pt x="7327" y="11943"/>
                </a:lnTo>
                <a:lnTo>
                  <a:pt x="7229" y="11797"/>
                </a:lnTo>
                <a:lnTo>
                  <a:pt x="7180" y="11601"/>
                </a:lnTo>
                <a:lnTo>
                  <a:pt x="7156" y="11406"/>
                </a:lnTo>
                <a:lnTo>
                  <a:pt x="7180" y="11211"/>
                </a:lnTo>
                <a:lnTo>
                  <a:pt x="7229" y="11040"/>
                </a:lnTo>
                <a:lnTo>
                  <a:pt x="7327" y="10869"/>
                </a:lnTo>
                <a:lnTo>
                  <a:pt x="7449" y="10722"/>
                </a:lnTo>
                <a:lnTo>
                  <a:pt x="7596" y="10600"/>
                </a:lnTo>
                <a:lnTo>
                  <a:pt x="7742" y="10502"/>
                </a:lnTo>
                <a:lnTo>
                  <a:pt x="7938" y="10454"/>
                </a:lnTo>
                <a:lnTo>
                  <a:pt x="8133" y="10429"/>
                </a:lnTo>
                <a:close/>
                <a:moveTo>
                  <a:pt x="7986" y="0"/>
                </a:moveTo>
                <a:lnTo>
                  <a:pt x="7864" y="25"/>
                </a:lnTo>
                <a:lnTo>
                  <a:pt x="7742" y="74"/>
                </a:lnTo>
                <a:lnTo>
                  <a:pt x="7620" y="123"/>
                </a:lnTo>
                <a:lnTo>
                  <a:pt x="7522" y="196"/>
                </a:lnTo>
                <a:lnTo>
                  <a:pt x="7425" y="294"/>
                </a:lnTo>
                <a:lnTo>
                  <a:pt x="7327" y="391"/>
                </a:lnTo>
                <a:lnTo>
                  <a:pt x="7254" y="489"/>
                </a:lnTo>
                <a:lnTo>
                  <a:pt x="147" y="12700"/>
                </a:lnTo>
                <a:lnTo>
                  <a:pt x="73" y="12823"/>
                </a:lnTo>
                <a:lnTo>
                  <a:pt x="25" y="12945"/>
                </a:lnTo>
                <a:lnTo>
                  <a:pt x="0" y="13067"/>
                </a:lnTo>
                <a:lnTo>
                  <a:pt x="0" y="13213"/>
                </a:lnTo>
                <a:lnTo>
                  <a:pt x="0" y="13335"/>
                </a:lnTo>
                <a:lnTo>
                  <a:pt x="25" y="13458"/>
                </a:lnTo>
                <a:lnTo>
                  <a:pt x="73" y="13604"/>
                </a:lnTo>
                <a:lnTo>
                  <a:pt x="147" y="13726"/>
                </a:lnTo>
                <a:lnTo>
                  <a:pt x="220" y="13824"/>
                </a:lnTo>
                <a:lnTo>
                  <a:pt x="293" y="13922"/>
                </a:lnTo>
                <a:lnTo>
                  <a:pt x="391" y="14019"/>
                </a:lnTo>
                <a:lnTo>
                  <a:pt x="513" y="14093"/>
                </a:lnTo>
                <a:lnTo>
                  <a:pt x="635" y="14141"/>
                </a:lnTo>
                <a:lnTo>
                  <a:pt x="757" y="14190"/>
                </a:lnTo>
                <a:lnTo>
                  <a:pt x="879" y="14215"/>
                </a:lnTo>
                <a:lnTo>
                  <a:pt x="15387" y="14215"/>
                </a:lnTo>
                <a:lnTo>
                  <a:pt x="15509" y="14190"/>
                </a:lnTo>
                <a:lnTo>
                  <a:pt x="15631" y="14141"/>
                </a:lnTo>
                <a:lnTo>
                  <a:pt x="15753" y="14093"/>
                </a:lnTo>
                <a:lnTo>
                  <a:pt x="15875" y="14019"/>
                </a:lnTo>
                <a:lnTo>
                  <a:pt x="15973" y="13922"/>
                </a:lnTo>
                <a:lnTo>
                  <a:pt x="16046" y="13824"/>
                </a:lnTo>
                <a:lnTo>
                  <a:pt x="16119" y="13726"/>
                </a:lnTo>
                <a:lnTo>
                  <a:pt x="16193" y="13604"/>
                </a:lnTo>
                <a:lnTo>
                  <a:pt x="16241" y="13458"/>
                </a:lnTo>
                <a:lnTo>
                  <a:pt x="16266" y="13335"/>
                </a:lnTo>
                <a:lnTo>
                  <a:pt x="16266" y="13213"/>
                </a:lnTo>
                <a:lnTo>
                  <a:pt x="16266" y="13067"/>
                </a:lnTo>
                <a:lnTo>
                  <a:pt x="16241" y="12945"/>
                </a:lnTo>
                <a:lnTo>
                  <a:pt x="16193" y="12823"/>
                </a:lnTo>
                <a:lnTo>
                  <a:pt x="16119" y="12700"/>
                </a:lnTo>
                <a:lnTo>
                  <a:pt x="9012" y="489"/>
                </a:lnTo>
                <a:lnTo>
                  <a:pt x="8939" y="391"/>
                </a:lnTo>
                <a:lnTo>
                  <a:pt x="8841" y="294"/>
                </a:lnTo>
                <a:lnTo>
                  <a:pt x="8744" y="196"/>
                </a:lnTo>
                <a:lnTo>
                  <a:pt x="8646" y="123"/>
                </a:lnTo>
                <a:lnTo>
                  <a:pt x="8524" y="74"/>
                </a:lnTo>
                <a:lnTo>
                  <a:pt x="8402" y="25"/>
                </a:lnTo>
                <a:lnTo>
                  <a:pt x="825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100;p16">
            <a:extLst>
              <a:ext uri="{FF2B5EF4-FFF2-40B4-BE49-F238E27FC236}">
                <a16:creationId xmlns:a16="http://schemas.microsoft.com/office/drawing/2014/main" id="{FD0C145B-45C4-45D9-ADB3-196B39396309}"/>
              </a:ext>
            </a:extLst>
          </p:cNvPr>
          <p:cNvSpPr txBox="1">
            <a:spLocks/>
          </p:cNvSpPr>
          <p:nvPr/>
        </p:nvSpPr>
        <p:spPr>
          <a:xfrm>
            <a:off x="495771" y="2001742"/>
            <a:ext cx="4420490" cy="11305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altLang="ko-KR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창업 관련 데이터 수집</a:t>
            </a:r>
            <a:r>
              <a:rPr lang="en-US" altLang="ko-KR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분석</a:t>
            </a:r>
            <a:r>
              <a:rPr lang="en-US" altLang="ko-KR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예측</a:t>
            </a: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lvl="0" indent="0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altLang="ko-KR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모바일 어플리케이션을 통하여 제공  </a:t>
            </a: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슬라이드 번호 개체 틀 3">
            <a:extLst>
              <a:ext uri="{FF2B5EF4-FFF2-40B4-BE49-F238E27FC236}">
                <a16:creationId xmlns:a16="http://schemas.microsoft.com/office/drawing/2014/main" id="{4E22E04E-5830-47BF-A0E3-14ADA0781BA6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E2B201ED-55C9-4368-B62A-9939BCDF94D7}"/>
              </a:ext>
            </a:extLst>
          </p:cNvPr>
          <p:cNvGrpSpPr/>
          <p:nvPr/>
        </p:nvGrpSpPr>
        <p:grpSpPr>
          <a:xfrm>
            <a:off x="5351929" y="1553359"/>
            <a:ext cx="3479196" cy="3117751"/>
            <a:chOff x="5351929" y="1795181"/>
            <a:chExt cx="3479196" cy="3117751"/>
          </a:xfrm>
        </p:grpSpPr>
        <p:sp>
          <p:nvSpPr>
            <p:cNvPr id="5" name="Google Shape;335;p32">
              <a:extLst>
                <a:ext uri="{FF2B5EF4-FFF2-40B4-BE49-F238E27FC236}">
                  <a16:creationId xmlns:a16="http://schemas.microsoft.com/office/drawing/2014/main" id="{1CF160FD-4584-4016-8CC6-64858CF6EB42}"/>
                </a:ext>
              </a:extLst>
            </p:cNvPr>
            <p:cNvSpPr/>
            <p:nvPr/>
          </p:nvSpPr>
          <p:spPr>
            <a:xfrm>
              <a:off x="5351929" y="1795181"/>
              <a:ext cx="3479196" cy="3117751"/>
            </a:xfrm>
            <a:custGeom>
              <a:avLst/>
              <a:gdLst/>
              <a:ahLst/>
              <a:cxnLst/>
              <a:rect l="l" t="t" r="r" b="b"/>
              <a:pathLst>
                <a:path w="143434" h="111665" extrusionOk="0">
                  <a:moveTo>
                    <a:pt x="71751" y="2308"/>
                  </a:moveTo>
                  <a:lnTo>
                    <a:pt x="71887" y="2376"/>
                  </a:lnTo>
                  <a:lnTo>
                    <a:pt x="72091" y="2444"/>
                  </a:lnTo>
                  <a:lnTo>
                    <a:pt x="72159" y="2647"/>
                  </a:lnTo>
                  <a:lnTo>
                    <a:pt x="72226" y="2783"/>
                  </a:lnTo>
                  <a:lnTo>
                    <a:pt x="72159" y="2987"/>
                  </a:lnTo>
                  <a:lnTo>
                    <a:pt x="72091" y="3190"/>
                  </a:lnTo>
                  <a:lnTo>
                    <a:pt x="71887" y="3258"/>
                  </a:lnTo>
                  <a:lnTo>
                    <a:pt x="71751" y="3326"/>
                  </a:lnTo>
                  <a:lnTo>
                    <a:pt x="71548" y="3258"/>
                  </a:lnTo>
                  <a:lnTo>
                    <a:pt x="71344" y="3190"/>
                  </a:lnTo>
                  <a:lnTo>
                    <a:pt x="71276" y="2987"/>
                  </a:lnTo>
                  <a:lnTo>
                    <a:pt x="71208" y="2783"/>
                  </a:lnTo>
                  <a:lnTo>
                    <a:pt x="71276" y="2647"/>
                  </a:lnTo>
                  <a:lnTo>
                    <a:pt x="71344" y="2444"/>
                  </a:lnTo>
                  <a:lnTo>
                    <a:pt x="71548" y="2376"/>
                  </a:lnTo>
                  <a:lnTo>
                    <a:pt x="71751" y="2308"/>
                  </a:lnTo>
                  <a:close/>
                  <a:moveTo>
                    <a:pt x="137528" y="5906"/>
                  </a:moveTo>
                  <a:lnTo>
                    <a:pt x="137596" y="5974"/>
                  </a:lnTo>
                  <a:lnTo>
                    <a:pt x="137596" y="89604"/>
                  </a:lnTo>
                  <a:lnTo>
                    <a:pt x="5906" y="89604"/>
                  </a:lnTo>
                  <a:lnTo>
                    <a:pt x="5906" y="5974"/>
                  </a:lnTo>
                  <a:lnTo>
                    <a:pt x="5906" y="5906"/>
                  </a:lnTo>
                  <a:close/>
                  <a:moveTo>
                    <a:pt x="3530" y="0"/>
                  </a:moveTo>
                  <a:lnTo>
                    <a:pt x="3191" y="68"/>
                  </a:lnTo>
                  <a:lnTo>
                    <a:pt x="2444" y="339"/>
                  </a:lnTo>
                  <a:lnTo>
                    <a:pt x="1766" y="679"/>
                  </a:lnTo>
                  <a:lnTo>
                    <a:pt x="1155" y="1154"/>
                  </a:lnTo>
                  <a:lnTo>
                    <a:pt x="679" y="1765"/>
                  </a:lnTo>
                  <a:lnTo>
                    <a:pt x="272" y="2444"/>
                  </a:lnTo>
                  <a:lnTo>
                    <a:pt x="69" y="3190"/>
                  </a:lnTo>
                  <a:lnTo>
                    <a:pt x="1" y="3598"/>
                  </a:lnTo>
                  <a:lnTo>
                    <a:pt x="1" y="4005"/>
                  </a:lnTo>
                  <a:lnTo>
                    <a:pt x="1" y="91572"/>
                  </a:lnTo>
                  <a:lnTo>
                    <a:pt x="1" y="91979"/>
                  </a:lnTo>
                  <a:lnTo>
                    <a:pt x="69" y="92319"/>
                  </a:lnTo>
                  <a:lnTo>
                    <a:pt x="272" y="93065"/>
                  </a:lnTo>
                  <a:lnTo>
                    <a:pt x="679" y="93744"/>
                  </a:lnTo>
                  <a:lnTo>
                    <a:pt x="1155" y="94355"/>
                  </a:lnTo>
                  <a:lnTo>
                    <a:pt x="1766" y="94830"/>
                  </a:lnTo>
                  <a:lnTo>
                    <a:pt x="2444" y="95238"/>
                  </a:lnTo>
                  <a:lnTo>
                    <a:pt x="3191" y="95441"/>
                  </a:lnTo>
                  <a:lnTo>
                    <a:pt x="3530" y="95509"/>
                  </a:lnTo>
                  <a:lnTo>
                    <a:pt x="139904" y="95509"/>
                  </a:lnTo>
                  <a:lnTo>
                    <a:pt x="140311" y="95441"/>
                  </a:lnTo>
                  <a:lnTo>
                    <a:pt x="141058" y="95238"/>
                  </a:lnTo>
                  <a:lnTo>
                    <a:pt x="141737" y="94830"/>
                  </a:lnTo>
                  <a:lnTo>
                    <a:pt x="142280" y="94355"/>
                  </a:lnTo>
                  <a:lnTo>
                    <a:pt x="142755" y="93744"/>
                  </a:lnTo>
                  <a:lnTo>
                    <a:pt x="143162" y="93065"/>
                  </a:lnTo>
                  <a:lnTo>
                    <a:pt x="143366" y="92319"/>
                  </a:lnTo>
                  <a:lnTo>
                    <a:pt x="143434" y="91979"/>
                  </a:lnTo>
                  <a:lnTo>
                    <a:pt x="143434" y="91572"/>
                  </a:lnTo>
                  <a:lnTo>
                    <a:pt x="143434" y="4005"/>
                  </a:lnTo>
                  <a:lnTo>
                    <a:pt x="143434" y="3598"/>
                  </a:lnTo>
                  <a:lnTo>
                    <a:pt x="143366" y="3190"/>
                  </a:lnTo>
                  <a:lnTo>
                    <a:pt x="143162" y="2444"/>
                  </a:lnTo>
                  <a:lnTo>
                    <a:pt x="142755" y="1765"/>
                  </a:lnTo>
                  <a:lnTo>
                    <a:pt x="142280" y="1154"/>
                  </a:lnTo>
                  <a:lnTo>
                    <a:pt x="141737" y="679"/>
                  </a:lnTo>
                  <a:lnTo>
                    <a:pt x="141058" y="339"/>
                  </a:lnTo>
                  <a:lnTo>
                    <a:pt x="140311" y="68"/>
                  </a:lnTo>
                  <a:lnTo>
                    <a:pt x="139904" y="0"/>
                  </a:lnTo>
                  <a:close/>
                  <a:moveTo>
                    <a:pt x="55324" y="95713"/>
                  </a:moveTo>
                  <a:lnTo>
                    <a:pt x="55052" y="98971"/>
                  </a:lnTo>
                  <a:lnTo>
                    <a:pt x="54713" y="102297"/>
                  </a:lnTo>
                  <a:lnTo>
                    <a:pt x="54374" y="105284"/>
                  </a:lnTo>
                  <a:lnTo>
                    <a:pt x="53966" y="107388"/>
                  </a:lnTo>
                  <a:lnTo>
                    <a:pt x="53763" y="108203"/>
                  </a:lnTo>
                  <a:lnTo>
                    <a:pt x="53627" y="108746"/>
                  </a:lnTo>
                  <a:lnTo>
                    <a:pt x="53423" y="109153"/>
                  </a:lnTo>
                  <a:lnTo>
                    <a:pt x="53220" y="109357"/>
                  </a:lnTo>
                  <a:lnTo>
                    <a:pt x="52677" y="109493"/>
                  </a:lnTo>
                  <a:lnTo>
                    <a:pt x="51794" y="109696"/>
                  </a:lnTo>
                  <a:lnTo>
                    <a:pt x="49690" y="110036"/>
                  </a:lnTo>
                  <a:lnTo>
                    <a:pt x="48061" y="110307"/>
                  </a:lnTo>
                  <a:lnTo>
                    <a:pt x="47450" y="110443"/>
                  </a:lnTo>
                  <a:lnTo>
                    <a:pt x="47110" y="110511"/>
                  </a:lnTo>
                  <a:lnTo>
                    <a:pt x="47042" y="110579"/>
                  </a:lnTo>
                  <a:lnTo>
                    <a:pt x="47042" y="110783"/>
                  </a:lnTo>
                  <a:lnTo>
                    <a:pt x="47110" y="110850"/>
                  </a:lnTo>
                  <a:lnTo>
                    <a:pt x="47585" y="110918"/>
                  </a:lnTo>
                  <a:lnTo>
                    <a:pt x="48400" y="110986"/>
                  </a:lnTo>
                  <a:lnTo>
                    <a:pt x="51387" y="111054"/>
                  </a:lnTo>
                  <a:lnTo>
                    <a:pt x="56071" y="111122"/>
                  </a:lnTo>
                  <a:lnTo>
                    <a:pt x="87092" y="111122"/>
                  </a:lnTo>
                  <a:lnTo>
                    <a:pt x="91708" y="111054"/>
                  </a:lnTo>
                  <a:lnTo>
                    <a:pt x="94695" y="110986"/>
                  </a:lnTo>
                  <a:lnTo>
                    <a:pt x="95578" y="110918"/>
                  </a:lnTo>
                  <a:lnTo>
                    <a:pt x="96053" y="110850"/>
                  </a:lnTo>
                  <a:lnTo>
                    <a:pt x="96121" y="110783"/>
                  </a:lnTo>
                  <a:lnTo>
                    <a:pt x="96121" y="110579"/>
                  </a:lnTo>
                  <a:lnTo>
                    <a:pt x="96053" y="110511"/>
                  </a:lnTo>
                  <a:lnTo>
                    <a:pt x="95713" y="110443"/>
                  </a:lnTo>
                  <a:lnTo>
                    <a:pt x="95102" y="110307"/>
                  </a:lnTo>
                  <a:lnTo>
                    <a:pt x="93473" y="110036"/>
                  </a:lnTo>
                  <a:lnTo>
                    <a:pt x="91369" y="109696"/>
                  </a:lnTo>
                  <a:lnTo>
                    <a:pt x="90487" y="109493"/>
                  </a:lnTo>
                  <a:lnTo>
                    <a:pt x="89943" y="109357"/>
                  </a:lnTo>
                  <a:lnTo>
                    <a:pt x="89740" y="109153"/>
                  </a:lnTo>
                  <a:lnTo>
                    <a:pt x="89536" y="108746"/>
                  </a:lnTo>
                  <a:lnTo>
                    <a:pt x="89333" y="108203"/>
                  </a:lnTo>
                  <a:lnTo>
                    <a:pt x="89197" y="107388"/>
                  </a:lnTo>
                  <a:lnTo>
                    <a:pt x="88789" y="105284"/>
                  </a:lnTo>
                  <a:lnTo>
                    <a:pt x="88382" y="102297"/>
                  </a:lnTo>
                  <a:lnTo>
                    <a:pt x="88043" y="98971"/>
                  </a:lnTo>
                  <a:lnTo>
                    <a:pt x="87839" y="95713"/>
                  </a:lnTo>
                  <a:close/>
                  <a:moveTo>
                    <a:pt x="47450" y="111054"/>
                  </a:moveTo>
                  <a:lnTo>
                    <a:pt x="47450" y="111122"/>
                  </a:lnTo>
                  <a:lnTo>
                    <a:pt x="47450" y="111393"/>
                  </a:lnTo>
                  <a:lnTo>
                    <a:pt x="47518" y="111461"/>
                  </a:lnTo>
                  <a:lnTo>
                    <a:pt x="48807" y="111529"/>
                  </a:lnTo>
                  <a:lnTo>
                    <a:pt x="52473" y="111597"/>
                  </a:lnTo>
                  <a:lnTo>
                    <a:pt x="62384" y="111665"/>
                  </a:lnTo>
                  <a:lnTo>
                    <a:pt x="80779" y="111665"/>
                  </a:lnTo>
                  <a:lnTo>
                    <a:pt x="90622" y="111597"/>
                  </a:lnTo>
                  <a:lnTo>
                    <a:pt x="94356" y="111529"/>
                  </a:lnTo>
                  <a:lnTo>
                    <a:pt x="95646" y="111461"/>
                  </a:lnTo>
                  <a:lnTo>
                    <a:pt x="95713" y="111393"/>
                  </a:lnTo>
                  <a:lnTo>
                    <a:pt x="95713" y="111122"/>
                  </a:lnTo>
                  <a:lnTo>
                    <a:pt x="95646" y="111054"/>
                  </a:lnTo>
                  <a:lnTo>
                    <a:pt x="94084" y="111122"/>
                  </a:lnTo>
                  <a:lnTo>
                    <a:pt x="91233" y="111190"/>
                  </a:lnTo>
                  <a:lnTo>
                    <a:pt x="80847" y="111258"/>
                  </a:lnTo>
                  <a:lnTo>
                    <a:pt x="62316" y="111258"/>
                  </a:lnTo>
                  <a:lnTo>
                    <a:pt x="51930" y="111190"/>
                  </a:lnTo>
                  <a:lnTo>
                    <a:pt x="49079" y="111122"/>
                  </a:lnTo>
                  <a:lnTo>
                    <a:pt x="47518" y="111054"/>
                  </a:lnTo>
                  <a:close/>
                </a:path>
              </a:pathLst>
            </a:custGeom>
            <a:solidFill>
              <a:srgbClr val="454F5B"/>
            </a:solidFill>
            <a:ln w="28575" cap="flat" cmpd="sng">
              <a:solidFill>
                <a:srgbClr val="73849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C7BA17F9-5355-4033-8E00-5BF17319D4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7997"/>
            <a:stretch/>
          </p:blipFill>
          <p:spPr>
            <a:xfrm>
              <a:off x="5534824" y="2001742"/>
              <a:ext cx="3113405" cy="1992294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041DE062-7E8B-4264-AE19-E01B6CFB33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34823" y="2323755"/>
              <a:ext cx="3113404" cy="1030301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765750CC-7364-44EF-B09D-2BB3250D145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34823" y="3068108"/>
              <a:ext cx="3113404" cy="1202785"/>
            </a:xfrm>
            <a:prstGeom prst="rect">
              <a:avLst/>
            </a:prstGeom>
          </p:spPr>
        </p:pic>
      </p:grpSp>
      <p:sp>
        <p:nvSpPr>
          <p:cNvPr id="16" name="Google Shape;100;p16">
            <a:extLst>
              <a:ext uri="{FF2B5EF4-FFF2-40B4-BE49-F238E27FC236}">
                <a16:creationId xmlns:a16="http://schemas.microsoft.com/office/drawing/2014/main" id="{D2FA39BB-EF84-4730-853C-44A6ECAD9601}"/>
              </a:ext>
            </a:extLst>
          </p:cNvPr>
          <p:cNvSpPr txBox="1">
            <a:spLocks/>
          </p:cNvSpPr>
          <p:nvPr/>
        </p:nvSpPr>
        <p:spPr>
          <a:xfrm>
            <a:off x="610510" y="3889321"/>
            <a:ext cx="3793401" cy="7860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자영업자 및 창업 희망자 보호</a:t>
            </a:r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화살표: 아래쪽 10">
            <a:extLst>
              <a:ext uri="{FF2B5EF4-FFF2-40B4-BE49-F238E27FC236}">
                <a16:creationId xmlns:a16="http://schemas.microsoft.com/office/drawing/2014/main" id="{5800B4CB-AE2A-45C3-8BB6-E047D8A5BB48}"/>
              </a:ext>
            </a:extLst>
          </p:cNvPr>
          <p:cNvSpPr/>
          <p:nvPr/>
        </p:nvSpPr>
        <p:spPr>
          <a:xfrm>
            <a:off x="2164976" y="3227756"/>
            <a:ext cx="430306" cy="56609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00476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oogle Shape;559;p36">
            <a:extLst>
              <a:ext uri="{FF2B5EF4-FFF2-40B4-BE49-F238E27FC236}">
                <a16:creationId xmlns:a16="http://schemas.microsoft.com/office/drawing/2014/main" id="{ABDA5EDA-0F73-45AF-AF44-D1A127F3F47C}"/>
              </a:ext>
            </a:extLst>
          </p:cNvPr>
          <p:cNvGrpSpPr/>
          <p:nvPr/>
        </p:nvGrpSpPr>
        <p:grpSpPr>
          <a:xfrm>
            <a:off x="7931125" y="302529"/>
            <a:ext cx="900000" cy="720000"/>
            <a:chOff x="3936375" y="3703750"/>
            <a:chExt cx="453050" cy="332175"/>
          </a:xfrm>
        </p:grpSpPr>
        <p:sp>
          <p:nvSpPr>
            <p:cNvPr id="13" name="Google Shape;560;p36">
              <a:extLst>
                <a:ext uri="{FF2B5EF4-FFF2-40B4-BE49-F238E27FC236}">
                  <a16:creationId xmlns:a16="http://schemas.microsoft.com/office/drawing/2014/main" id="{9E3C06F5-66B8-46C1-BE92-B1B88C685E4A}"/>
                </a:ext>
              </a:extLst>
            </p:cNvPr>
            <p:cNvSpPr/>
            <p:nvPr/>
          </p:nvSpPr>
          <p:spPr>
            <a:xfrm>
              <a:off x="3936375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4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4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59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561;p36">
              <a:extLst>
                <a:ext uri="{FF2B5EF4-FFF2-40B4-BE49-F238E27FC236}">
                  <a16:creationId xmlns:a16="http://schemas.microsoft.com/office/drawing/2014/main" id="{FE61B38A-EE5E-4806-86C3-FC07BD93FABF}"/>
                </a:ext>
              </a:extLst>
            </p:cNvPr>
            <p:cNvSpPr/>
            <p:nvPr/>
          </p:nvSpPr>
          <p:spPr>
            <a:xfrm>
              <a:off x="3988875" y="3864325"/>
              <a:ext cx="77575" cy="133125"/>
            </a:xfrm>
            <a:custGeom>
              <a:avLst/>
              <a:gdLst/>
              <a:ahLst/>
              <a:cxnLst/>
              <a:rect l="l" t="t" r="r" b="b"/>
              <a:pathLst>
                <a:path w="3103" h="5325" extrusionOk="0">
                  <a:moveTo>
                    <a:pt x="489" y="1"/>
                  </a:moveTo>
                  <a:lnTo>
                    <a:pt x="391" y="25"/>
                  </a:lnTo>
                  <a:lnTo>
                    <a:pt x="294" y="50"/>
                  </a:lnTo>
                  <a:lnTo>
                    <a:pt x="196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25" y="294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5325"/>
                  </a:lnTo>
                  <a:lnTo>
                    <a:pt x="3102" y="5325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53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882" y="98"/>
                  </a:lnTo>
                  <a:lnTo>
                    <a:pt x="2809" y="50"/>
                  </a:lnTo>
                  <a:lnTo>
                    <a:pt x="2711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562;p36">
              <a:extLst>
                <a:ext uri="{FF2B5EF4-FFF2-40B4-BE49-F238E27FC236}">
                  <a16:creationId xmlns:a16="http://schemas.microsoft.com/office/drawing/2014/main" id="{AB872006-D337-4F96-A7BB-CEC99EE21802}"/>
                </a:ext>
              </a:extLst>
            </p:cNvPr>
            <p:cNvSpPr/>
            <p:nvPr/>
          </p:nvSpPr>
          <p:spPr>
            <a:xfrm>
              <a:off x="4259350" y="3864325"/>
              <a:ext cx="77575" cy="133125"/>
            </a:xfrm>
            <a:custGeom>
              <a:avLst/>
              <a:gdLst/>
              <a:ahLst/>
              <a:cxnLst/>
              <a:rect l="l" t="t" r="r" b="b"/>
              <a:pathLst>
                <a:path w="3103" h="5325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4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5325"/>
                  </a:lnTo>
                  <a:lnTo>
                    <a:pt x="3103" y="5325"/>
                  </a:lnTo>
                  <a:lnTo>
                    <a:pt x="3103" y="489"/>
                  </a:lnTo>
                  <a:lnTo>
                    <a:pt x="3103" y="391"/>
                  </a:lnTo>
                  <a:lnTo>
                    <a:pt x="3078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10" y="50"/>
                  </a:lnTo>
                  <a:lnTo>
                    <a:pt x="2712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563;p36">
              <a:extLst>
                <a:ext uri="{FF2B5EF4-FFF2-40B4-BE49-F238E27FC236}">
                  <a16:creationId xmlns:a16="http://schemas.microsoft.com/office/drawing/2014/main" id="{D1583093-EE3C-4E9E-85F0-7AF29777814C}"/>
                </a:ext>
              </a:extLst>
            </p:cNvPr>
            <p:cNvSpPr/>
            <p:nvPr/>
          </p:nvSpPr>
          <p:spPr>
            <a:xfrm>
              <a:off x="4078625" y="3717800"/>
              <a:ext cx="77575" cy="279650"/>
            </a:xfrm>
            <a:custGeom>
              <a:avLst/>
              <a:gdLst/>
              <a:ahLst/>
              <a:cxnLst/>
              <a:rect l="l" t="t" r="r" b="b"/>
              <a:pathLst>
                <a:path w="3103" h="1118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1186"/>
                  </a:lnTo>
                  <a:lnTo>
                    <a:pt x="3102" y="11186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12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564;p36">
              <a:extLst>
                <a:ext uri="{FF2B5EF4-FFF2-40B4-BE49-F238E27FC236}">
                  <a16:creationId xmlns:a16="http://schemas.microsoft.com/office/drawing/2014/main" id="{50CF42CF-BA5E-47F2-8BBF-0141AF1C8383}"/>
                </a:ext>
              </a:extLst>
            </p:cNvPr>
            <p:cNvSpPr/>
            <p:nvPr/>
          </p:nvSpPr>
          <p:spPr>
            <a:xfrm>
              <a:off x="4168375" y="3788625"/>
              <a:ext cx="78175" cy="208825"/>
            </a:xfrm>
            <a:custGeom>
              <a:avLst/>
              <a:gdLst/>
              <a:ahLst/>
              <a:cxnLst/>
              <a:rect l="l" t="t" r="r" b="b"/>
              <a:pathLst>
                <a:path w="3127" h="8353" extrusionOk="0">
                  <a:moveTo>
                    <a:pt x="489" y="0"/>
                  </a:moveTo>
                  <a:lnTo>
                    <a:pt x="392" y="25"/>
                  </a:lnTo>
                  <a:lnTo>
                    <a:pt x="318" y="49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3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8353"/>
                  </a:lnTo>
                  <a:lnTo>
                    <a:pt x="3127" y="8353"/>
                  </a:lnTo>
                  <a:lnTo>
                    <a:pt x="3127" y="489"/>
                  </a:lnTo>
                  <a:lnTo>
                    <a:pt x="3103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80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36" y="25"/>
                  </a:lnTo>
                  <a:lnTo>
                    <a:pt x="26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" name="제목 2">
            <a:extLst>
              <a:ext uri="{FF2B5EF4-FFF2-40B4-BE49-F238E27FC236}">
                <a16:creationId xmlns:a16="http://schemas.microsoft.com/office/drawing/2014/main" id="{DC3B8A40-8A50-456C-9624-E281B81B36AA}"/>
              </a:ext>
            </a:extLst>
          </p:cNvPr>
          <p:cNvSpPr txBox="1">
            <a:spLocks/>
          </p:cNvSpPr>
          <p:nvPr/>
        </p:nvSpPr>
        <p:spPr>
          <a:xfrm>
            <a:off x="312875" y="529029"/>
            <a:ext cx="7761600" cy="49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데이터셋</a:t>
            </a:r>
          </a:p>
        </p:txBody>
      </p:sp>
      <p:sp>
        <p:nvSpPr>
          <p:cNvPr id="19" name="슬라이드 번호 개체 틀 3">
            <a:extLst>
              <a:ext uri="{FF2B5EF4-FFF2-40B4-BE49-F238E27FC236}">
                <a16:creationId xmlns:a16="http://schemas.microsoft.com/office/drawing/2014/main" id="{3A0A0D43-5362-409B-9801-1CC9AE9AC6A7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727B836D-2A4F-4A91-8C43-8446B06809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1472625"/>
              </p:ext>
            </p:extLst>
          </p:nvPr>
        </p:nvGraphicFramePr>
        <p:xfrm>
          <a:off x="481378" y="1671281"/>
          <a:ext cx="8181244" cy="3322320"/>
        </p:xfrm>
        <a:graphic>
          <a:graphicData uri="http://schemas.openxmlformats.org/drawingml/2006/table">
            <a:tbl>
              <a:tblPr firstRow="1" bandRow="1">
                <a:tableStyleId>{1E7A4BD9-BA4A-441E-93A9-8C7B61022C37}</a:tableStyleId>
              </a:tblPr>
              <a:tblGrid>
                <a:gridCol w="4556885">
                  <a:extLst>
                    <a:ext uri="{9D8B030D-6E8A-4147-A177-3AD203B41FA5}">
                      <a16:colId xmlns:a16="http://schemas.microsoft.com/office/drawing/2014/main" val="368182376"/>
                    </a:ext>
                  </a:extLst>
                </a:gridCol>
                <a:gridCol w="3624359">
                  <a:extLst>
                    <a:ext uri="{9D8B030D-6E8A-4147-A177-3AD203B41FA5}">
                      <a16:colId xmlns:a16="http://schemas.microsoft.com/office/drawing/2014/main" val="918557657"/>
                    </a:ext>
                  </a:extLst>
                </a:gridCol>
              </a:tblGrid>
              <a:tr h="2243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수집 데이터셋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출처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9457995"/>
                  </a:ext>
                </a:extLst>
              </a:tr>
              <a:tr h="2243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서울시 지역별 편의점 매출 </a:t>
                      </a:r>
                      <a:r>
                        <a:rPr lang="en-US" altLang="ko-KR" sz="1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(2</a:t>
                      </a:r>
                      <a:r>
                        <a:rPr lang="ko-KR" altLang="en-US" sz="1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분기</a:t>
                      </a:r>
                      <a:r>
                        <a:rPr lang="en-US" altLang="ko-KR" sz="1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) (2018-2020)</a:t>
                      </a:r>
                      <a:endParaRPr lang="ko-KR" altLang="en-US" sz="10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 err="1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우리마을가게</a:t>
                      </a:r>
                      <a:r>
                        <a:rPr lang="ko-KR" altLang="en-US" sz="1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 상권분석 서비스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1636147"/>
                  </a:ext>
                </a:extLst>
              </a:tr>
              <a:tr h="2243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서울시 지역별 편의점 개</a:t>
                      </a:r>
                      <a:r>
                        <a:rPr lang="en-US" altLang="ko-KR" sz="1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/</a:t>
                      </a:r>
                      <a:r>
                        <a:rPr lang="ko-KR" altLang="en-US" sz="1000" dirty="0" err="1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폐업률</a:t>
                      </a:r>
                      <a:r>
                        <a:rPr lang="ko-KR" altLang="en-US" sz="1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 </a:t>
                      </a:r>
                      <a:r>
                        <a:rPr lang="en-US" altLang="ko-KR" sz="1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(1,2</a:t>
                      </a:r>
                      <a:r>
                        <a:rPr lang="ko-KR" altLang="en-US" sz="1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분기</a:t>
                      </a:r>
                      <a:r>
                        <a:rPr lang="en-US" altLang="ko-KR" sz="1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) (2018-2020)</a:t>
                      </a:r>
                      <a:endParaRPr lang="ko-KR" altLang="en-US" sz="10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 err="1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우리마을가게</a:t>
                      </a:r>
                      <a:r>
                        <a:rPr lang="ko-KR" altLang="en-US" sz="1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 상권분석 서비스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96583029"/>
                  </a:ext>
                </a:extLst>
              </a:tr>
              <a:tr h="2243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서울시 지역별 평당 임대시세 </a:t>
                      </a:r>
                      <a:r>
                        <a:rPr lang="en-US" altLang="ko-KR" sz="1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(1,2</a:t>
                      </a:r>
                      <a:r>
                        <a:rPr lang="ko-KR" altLang="en-US" sz="1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분기</a:t>
                      </a:r>
                      <a:r>
                        <a:rPr lang="en-US" altLang="ko-KR" sz="1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) (2018-2020)</a:t>
                      </a:r>
                      <a:endParaRPr lang="ko-KR" altLang="en-US" sz="10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 err="1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우리마을가게</a:t>
                      </a:r>
                      <a:r>
                        <a:rPr lang="ko-KR" altLang="en-US" sz="1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 상권분석 서비스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04494255"/>
                  </a:ext>
                </a:extLst>
              </a:tr>
              <a:tr h="2243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서울시 지역별 편의점 </a:t>
                      </a:r>
                      <a:r>
                        <a:rPr lang="ko-KR" altLang="en-US" sz="1000" dirty="0" err="1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점포수</a:t>
                      </a:r>
                      <a:r>
                        <a:rPr lang="ko-KR" altLang="en-US" sz="1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 </a:t>
                      </a:r>
                      <a:r>
                        <a:rPr lang="en-US" altLang="ko-KR" sz="1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(1,2</a:t>
                      </a:r>
                      <a:r>
                        <a:rPr lang="ko-KR" altLang="en-US" sz="1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분기</a:t>
                      </a:r>
                      <a:r>
                        <a:rPr lang="en-US" altLang="ko-KR" sz="1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) (2018-2020)</a:t>
                      </a:r>
                      <a:endParaRPr lang="ko-KR" altLang="en-US" sz="10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우리마을가게</a:t>
                      </a:r>
                      <a:r>
                        <a:rPr lang="ko-KR" altLang="en-US" sz="1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 상권분석 서비스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87776968"/>
                  </a:ext>
                </a:extLst>
              </a:tr>
              <a:tr h="2243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서울시 지역별 슈퍼마켓 </a:t>
                      </a:r>
                      <a:r>
                        <a:rPr lang="ko-KR" altLang="en-US" sz="1000" dirty="0" err="1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점포수</a:t>
                      </a:r>
                      <a:r>
                        <a:rPr lang="ko-KR" altLang="en-US" sz="1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 </a:t>
                      </a:r>
                      <a:r>
                        <a:rPr lang="en-US" altLang="ko-KR" sz="1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(1,2</a:t>
                      </a:r>
                      <a:r>
                        <a:rPr lang="ko-KR" altLang="en-US" sz="1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분기</a:t>
                      </a:r>
                      <a:r>
                        <a:rPr lang="en-US" altLang="ko-KR" sz="1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) (2018-2020)</a:t>
                      </a:r>
                      <a:endParaRPr lang="ko-KR" altLang="en-US" sz="10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 err="1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우리마을가게</a:t>
                      </a:r>
                      <a:r>
                        <a:rPr lang="ko-KR" altLang="en-US" sz="1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 상권분석 서비스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96859048"/>
                  </a:ext>
                </a:extLst>
              </a:tr>
              <a:tr h="2314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서울시 지역 업종별 </a:t>
                      </a:r>
                      <a:r>
                        <a:rPr lang="ko-KR" altLang="en-US" sz="1000" dirty="0" err="1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점포수</a:t>
                      </a:r>
                      <a:r>
                        <a:rPr lang="en-US" altLang="ko-KR" sz="1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 (1,2</a:t>
                      </a:r>
                      <a:r>
                        <a:rPr lang="ko-KR" altLang="en-US" sz="1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분기</a:t>
                      </a:r>
                      <a:r>
                        <a:rPr lang="en-US" altLang="ko-KR" sz="1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) (2018-2020)</a:t>
                      </a:r>
                    </a:p>
                    <a:p>
                      <a:pPr algn="ctr" latinLnBrk="1"/>
                      <a:r>
                        <a:rPr lang="en-US" altLang="ko-KR" sz="1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(</a:t>
                      </a:r>
                      <a:r>
                        <a:rPr lang="ko-KR" altLang="en-US" sz="1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외식업</a:t>
                      </a:r>
                      <a:r>
                        <a:rPr lang="en-US" altLang="ko-KR" sz="1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, </a:t>
                      </a:r>
                      <a:r>
                        <a:rPr lang="ko-KR" altLang="en-US" sz="1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주유소</a:t>
                      </a:r>
                      <a:r>
                        <a:rPr lang="en-US" altLang="ko-KR" sz="1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, </a:t>
                      </a:r>
                      <a:r>
                        <a:rPr lang="ko-KR" altLang="en-US" sz="1000" dirty="0" err="1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피시방</a:t>
                      </a:r>
                      <a:r>
                        <a:rPr lang="en-US" altLang="ko-KR" sz="1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, </a:t>
                      </a:r>
                      <a:r>
                        <a:rPr lang="ko-KR" altLang="en-US" sz="1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당구장</a:t>
                      </a:r>
                      <a:r>
                        <a:rPr lang="en-US" altLang="ko-KR" sz="1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, </a:t>
                      </a:r>
                      <a:r>
                        <a:rPr lang="ko-KR" altLang="en-US" sz="1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노래방</a:t>
                      </a:r>
                      <a:r>
                        <a:rPr lang="en-US" altLang="ko-KR" sz="1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, </a:t>
                      </a:r>
                      <a:r>
                        <a:rPr lang="ko-KR" altLang="en-US" sz="1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독서실</a:t>
                      </a:r>
                      <a:r>
                        <a:rPr lang="en-US" altLang="ko-KR" sz="1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)</a:t>
                      </a:r>
                      <a:r>
                        <a:rPr lang="ko-KR" altLang="en-US" sz="1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 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 err="1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우리마을가게</a:t>
                      </a:r>
                      <a:r>
                        <a:rPr lang="ko-KR" altLang="en-US" sz="1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 상권분석 서비스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39831711"/>
                  </a:ext>
                </a:extLst>
              </a:tr>
              <a:tr h="2243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행정동별</a:t>
                      </a:r>
                      <a:r>
                        <a:rPr lang="ko-KR" altLang="en-US" sz="1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 서울생활인구 </a:t>
                      </a:r>
                      <a:r>
                        <a:rPr lang="en-US" altLang="ko-KR" sz="1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(1-6</a:t>
                      </a:r>
                      <a:r>
                        <a:rPr lang="ko-KR" altLang="en-US" sz="1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월</a:t>
                      </a:r>
                      <a:r>
                        <a:rPr lang="en-US" altLang="ko-KR" sz="1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) (2018,2020)</a:t>
                      </a:r>
                      <a:endParaRPr lang="ko-KR" altLang="en-US" sz="10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서울 </a:t>
                      </a:r>
                      <a:r>
                        <a:rPr lang="ko-KR" altLang="en-US" sz="1000" dirty="0" err="1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열린데이터광장</a:t>
                      </a:r>
                      <a:endParaRPr lang="ko-KR" altLang="en-US" sz="10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18468759"/>
                  </a:ext>
                </a:extLst>
              </a:tr>
              <a:tr h="2243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서울시 지역별 주거인구</a:t>
                      </a:r>
                      <a:r>
                        <a:rPr lang="en-US" altLang="ko-KR" sz="1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, </a:t>
                      </a:r>
                      <a:r>
                        <a:rPr lang="ko-KR" altLang="en-US" sz="1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직장인구 </a:t>
                      </a:r>
                      <a:r>
                        <a:rPr lang="en-US" altLang="ko-KR" sz="1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(1,2</a:t>
                      </a:r>
                      <a:r>
                        <a:rPr lang="ko-KR" altLang="en-US" sz="1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분기</a:t>
                      </a:r>
                      <a:r>
                        <a:rPr lang="en-US" altLang="ko-KR" sz="1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) (2018-2020)</a:t>
                      </a:r>
                      <a:endParaRPr lang="ko-KR" altLang="en-US" sz="10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 err="1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우리마을가게</a:t>
                      </a:r>
                      <a:r>
                        <a:rPr lang="ko-KR" altLang="en-US" sz="1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 상권분석 서비스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54733261"/>
                  </a:ext>
                </a:extLst>
              </a:tr>
              <a:tr h="2243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서울시 행정구역별 주민등록 인구 </a:t>
                      </a:r>
                      <a:r>
                        <a:rPr lang="en-US" altLang="ko-KR" sz="1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(</a:t>
                      </a:r>
                      <a:r>
                        <a:rPr lang="ko-KR" altLang="en-US" sz="1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남</a:t>
                      </a:r>
                      <a:r>
                        <a:rPr lang="en-US" altLang="ko-KR" sz="1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, </a:t>
                      </a:r>
                      <a:r>
                        <a:rPr lang="ko-KR" altLang="en-US" sz="1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여</a:t>
                      </a:r>
                      <a:r>
                        <a:rPr lang="en-US" altLang="ko-KR" sz="1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) (1-6</a:t>
                      </a:r>
                      <a:r>
                        <a:rPr lang="ko-KR" altLang="en-US" sz="1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월</a:t>
                      </a:r>
                      <a:r>
                        <a:rPr lang="en-US" altLang="ko-KR" sz="1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) (2020)</a:t>
                      </a:r>
                      <a:endParaRPr lang="ko-KR" altLang="en-US" sz="10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행정안전부 주민등록 인구통계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86381663"/>
                  </a:ext>
                </a:extLst>
              </a:tr>
              <a:tr h="22434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서울시 행정구역별 주민등록 인구 </a:t>
                      </a:r>
                      <a:r>
                        <a:rPr lang="en-US" altLang="ko-KR" sz="1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(</a:t>
                      </a:r>
                      <a:r>
                        <a:rPr lang="ko-KR" altLang="en-US" sz="1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연령별</a:t>
                      </a:r>
                      <a:r>
                        <a:rPr lang="en-US" altLang="ko-KR" sz="1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) (1-6</a:t>
                      </a:r>
                      <a:r>
                        <a:rPr lang="ko-KR" altLang="en-US" sz="1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월</a:t>
                      </a:r>
                      <a:r>
                        <a:rPr lang="en-US" altLang="ko-KR" sz="1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) (2020)</a:t>
                      </a:r>
                      <a:endParaRPr lang="ko-KR" altLang="en-US" sz="10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행정안전부 주민등록 인구통계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91926197"/>
                  </a:ext>
                </a:extLst>
              </a:tr>
              <a:tr h="22434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서울시 세대원수별 </a:t>
                      </a:r>
                      <a:r>
                        <a:rPr lang="ko-KR" altLang="en-US" sz="1000" dirty="0" err="1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세대수</a:t>
                      </a:r>
                      <a:r>
                        <a:rPr lang="ko-KR" altLang="en-US" sz="1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 </a:t>
                      </a:r>
                      <a:r>
                        <a:rPr lang="en-US" altLang="ko-KR" sz="1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(</a:t>
                      </a:r>
                      <a:r>
                        <a:rPr lang="ko-KR" altLang="en-US" sz="1000" dirty="0" err="1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동별</a:t>
                      </a:r>
                      <a:r>
                        <a:rPr lang="en-US" altLang="ko-KR" sz="1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) </a:t>
                      </a:r>
                      <a:r>
                        <a:rPr lang="ko-KR" altLang="en-US" sz="1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통계 </a:t>
                      </a:r>
                      <a:r>
                        <a:rPr lang="en-US" altLang="ko-KR" sz="1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(1,2</a:t>
                      </a:r>
                      <a:r>
                        <a:rPr lang="ko-KR" altLang="en-US" sz="1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분기</a:t>
                      </a:r>
                      <a:r>
                        <a:rPr lang="en-US" altLang="ko-KR" sz="1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) (2020)</a:t>
                      </a:r>
                      <a:endParaRPr lang="ko-KR" altLang="en-US" sz="10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서울 </a:t>
                      </a:r>
                      <a:r>
                        <a:rPr lang="ko-KR" altLang="en-US" sz="1000" dirty="0" err="1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열린데이터</a:t>
                      </a:r>
                      <a:r>
                        <a:rPr lang="ko-KR" altLang="en-US" sz="1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 광장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60051600"/>
                  </a:ext>
                </a:extLst>
              </a:tr>
              <a:tr h="22434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서울시 행정동 별 지하철역 수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네이버지도</a:t>
                      </a:r>
                      <a:r>
                        <a:rPr lang="en-US" altLang="ko-KR" sz="1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, </a:t>
                      </a:r>
                      <a:r>
                        <a:rPr lang="ko-KR" altLang="en-US" sz="1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도로명주소 안내시스템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7554403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oogle Shape;559;p36">
            <a:extLst>
              <a:ext uri="{FF2B5EF4-FFF2-40B4-BE49-F238E27FC236}">
                <a16:creationId xmlns:a16="http://schemas.microsoft.com/office/drawing/2014/main" id="{ABDA5EDA-0F73-45AF-AF44-D1A127F3F47C}"/>
              </a:ext>
            </a:extLst>
          </p:cNvPr>
          <p:cNvGrpSpPr/>
          <p:nvPr/>
        </p:nvGrpSpPr>
        <p:grpSpPr>
          <a:xfrm>
            <a:off x="7931125" y="302529"/>
            <a:ext cx="900000" cy="720000"/>
            <a:chOff x="3936375" y="3703750"/>
            <a:chExt cx="453050" cy="332175"/>
          </a:xfrm>
        </p:grpSpPr>
        <p:sp>
          <p:nvSpPr>
            <p:cNvPr id="13" name="Google Shape;560;p36">
              <a:extLst>
                <a:ext uri="{FF2B5EF4-FFF2-40B4-BE49-F238E27FC236}">
                  <a16:creationId xmlns:a16="http://schemas.microsoft.com/office/drawing/2014/main" id="{9E3C06F5-66B8-46C1-BE92-B1B88C685E4A}"/>
                </a:ext>
              </a:extLst>
            </p:cNvPr>
            <p:cNvSpPr/>
            <p:nvPr/>
          </p:nvSpPr>
          <p:spPr>
            <a:xfrm>
              <a:off x="3936375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4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4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59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561;p36">
              <a:extLst>
                <a:ext uri="{FF2B5EF4-FFF2-40B4-BE49-F238E27FC236}">
                  <a16:creationId xmlns:a16="http://schemas.microsoft.com/office/drawing/2014/main" id="{FE61B38A-EE5E-4806-86C3-FC07BD93FABF}"/>
                </a:ext>
              </a:extLst>
            </p:cNvPr>
            <p:cNvSpPr/>
            <p:nvPr/>
          </p:nvSpPr>
          <p:spPr>
            <a:xfrm>
              <a:off x="3988875" y="3864325"/>
              <a:ext cx="77575" cy="133125"/>
            </a:xfrm>
            <a:custGeom>
              <a:avLst/>
              <a:gdLst/>
              <a:ahLst/>
              <a:cxnLst/>
              <a:rect l="l" t="t" r="r" b="b"/>
              <a:pathLst>
                <a:path w="3103" h="5325" extrusionOk="0">
                  <a:moveTo>
                    <a:pt x="489" y="1"/>
                  </a:moveTo>
                  <a:lnTo>
                    <a:pt x="391" y="25"/>
                  </a:lnTo>
                  <a:lnTo>
                    <a:pt x="294" y="50"/>
                  </a:lnTo>
                  <a:lnTo>
                    <a:pt x="196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25" y="294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5325"/>
                  </a:lnTo>
                  <a:lnTo>
                    <a:pt x="3102" y="5325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53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882" y="98"/>
                  </a:lnTo>
                  <a:lnTo>
                    <a:pt x="2809" y="50"/>
                  </a:lnTo>
                  <a:lnTo>
                    <a:pt x="2711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562;p36">
              <a:extLst>
                <a:ext uri="{FF2B5EF4-FFF2-40B4-BE49-F238E27FC236}">
                  <a16:creationId xmlns:a16="http://schemas.microsoft.com/office/drawing/2014/main" id="{AB872006-D337-4F96-A7BB-CEC99EE21802}"/>
                </a:ext>
              </a:extLst>
            </p:cNvPr>
            <p:cNvSpPr/>
            <p:nvPr/>
          </p:nvSpPr>
          <p:spPr>
            <a:xfrm>
              <a:off x="4259350" y="3864325"/>
              <a:ext cx="77575" cy="133125"/>
            </a:xfrm>
            <a:custGeom>
              <a:avLst/>
              <a:gdLst/>
              <a:ahLst/>
              <a:cxnLst/>
              <a:rect l="l" t="t" r="r" b="b"/>
              <a:pathLst>
                <a:path w="3103" h="5325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4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5325"/>
                  </a:lnTo>
                  <a:lnTo>
                    <a:pt x="3103" y="5325"/>
                  </a:lnTo>
                  <a:lnTo>
                    <a:pt x="3103" y="489"/>
                  </a:lnTo>
                  <a:lnTo>
                    <a:pt x="3103" y="391"/>
                  </a:lnTo>
                  <a:lnTo>
                    <a:pt x="3078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10" y="50"/>
                  </a:lnTo>
                  <a:lnTo>
                    <a:pt x="2712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563;p36">
              <a:extLst>
                <a:ext uri="{FF2B5EF4-FFF2-40B4-BE49-F238E27FC236}">
                  <a16:creationId xmlns:a16="http://schemas.microsoft.com/office/drawing/2014/main" id="{D1583093-EE3C-4E9E-85F0-7AF29777814C}"/>
                </a:ext>
              </a:extLst>
            </p:cNvPr>
            <p:cNvSpPr/>
            <p:nvPr/>
          </p:nvSpPr>
          <p:spPr>
            <a:xfrm>
              <a:off x="4078625" y="3717800"/>
              <a:ext cx="77575" cy="279650"/>
            </a:xfrm>
            <a:custGeom>
              <a:avLst/>
              <a:gdLst/>
              <a:ahLst/>
              <a:cxnLst/>
              <a:rect l="l" t="t" r="r" b="b"/>
              <a:pathLst>
                <a:path w="3103" h="1118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1186"/>
                  </a:lnTo>
                  <a:lnTo>
                    <a:pt x="3102" y="11186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12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564;p36">
              <a:extLst>
                <a:ext uri="{FF2B5EF4-FFF2-40B4-BE49-F238E27FC236}">
                  <a16:creationId xmlns:a16="http://schemas.microsoft.com/office/drawing/2014/main" id="{50CF42CF-BA5E-47F2-8BBF-0141AF1C8383}"/>
                </a:ext>
              </a:extLst>
            </p:cNvPr>
            <p:cNvSpPr/>
            <p:nvPr/>
          </p:nvSpPr>
          <p:spPr>
            <a:xfrm>
              <a:off x="4168375" y="3788625"/>
              <a:ext cx="78175" cy="208825"/>
            </a:xfrm>
            <a:custGeom>
              <a:avLst/>
              <a:gdLst/>
              <a:ahLst/>
              <a:cxnLst/>
              <a:rect l="l" t="t" r="r" b="b"/>
              <a:pathLst>
                <a:path w="3127" h="8353" extrusionOk="0">
                  <a:moveTo>
                    <a:pt x="489" y="0"/>
                  </a:moveTo>
                  <a:lnTo>
                    <a:pt x="392" y="25"/>
                  </a:lnTo>
                  <a:lnTo>
                    <a:pt x="318" y="49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3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8353"/>
                  </a:lnTo>
                  <a:lnTo>
                    <a:pt x="3127" y="8353"/>
                  </a:lnTo>
                  <a:lnTo>
                    <a:pt x="3127" y="489"/>
                  </a:lnTo>
                  <a:lnTo>
                    <a:pt x="3103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80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36" y="25"/>
                  </a:lnTo>
                  <a:lnTo>
                    <a:pt x="26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" name="제목 2">
            <a:extLst>
              <a:ext uri="{FF2B5EF4-FFF2-40B4-BE49-F238E27FC236}">
                <a16:creationId xmlns:a16="http://schemas.microsoft.com/office/drawing/2014/main" id="{DC3B8A40-8A50-456C-9624-E281B81B36AA}"/>
              </a:ext>
            </a:extLst>
          </p:cNvPr>
          <p:cNvSpPr txBox="1">
            <a:spLocks/>
          </p:cNvSpPr>
          <p:nvPr/>
        </p:nvSpPr>
        <p:spPr>
          <a:xfrm>
            <a:off x="312875" y="529029"/>
            <a:ext cx="7761600" cy="49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예측 알고리즘</a:t>
            </a:r>
          </a:p>
        </p:txBody>
      </p:sp>
      <p:sp>
        <p:nvSpPr>
          <p:cNvPr id="19" name="슬라이드 번호 개체 틀 3">
            <a:extLst>
              <a:ext uri="{FF2B5EF4-FFF2-40B4-BE49-F238E27FC236}">
                <a16:creationId xmlns:a16="http://schemas.microsoft.com/office/drawing/2014/main" id="{3A0A0D43-5362-409B-9801-1CC9AE9AC6A7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146FE8C-3B3D-4596-B117-B20BA42543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27620" y="4037305"/>
            <a:ext cx="2166302" cy="630954"/>
          </a:xfrm>
        </p:spPr>
        <p:txBody>
          <a:bodyPr/>
          <a:lstStyle/>
          <a:p>
            <a:r>
              <a:rPr lang="ko-KR" altLang="en-US" dirty="0" err="1"/>
              <a:t>랜덤포레스트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71A7339-9D30-4751-977C-642A8AF3A40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34"/>
          <a:stretch/>
        </p:blipFill>
        <p:spPr>
          <a:xfrm>
            <a:off x="980775" y="1815265"/>
            <a:ext cx="3212900" cy="2070625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C132BB21-3CF1-4B7F-85B3-83A29961673A}"/>
              </a:ext>
            </a:extLst>
          </p:cNvPr>
          <p:cNvGrpSpPr/>
          <p:nvPr/>
        </p:nvGrpSpPr>
        <p:grpSpPr>
          <a:xfrm>
            <a:off x="5392173" y="1628532"/>
            <a:ext cx="2643245" cy="3039727"/>
            <a:chOff x="5392173" y="1609646"/>
            <a:chExt cx="2643245" cy="3039727"/>
          </a:xfrm>
        </p:grpSpPr>
        <p:sp>
          <p:nvSpPr>
            <p:cNvPr id="18" name="텍스트 개체 틀 4">
              <a:extLst>
                <a:ext uri="{FF2B5EF4-FFF2-40B4-BE49-F238E27FC236}">
                  <a16:creationId xmlns:a16="http://schemas.microsoft.com/office/drawing/2014/main" id="{29CEABDA-980A-4737-97C9-D840657053FF}"/>
                </a:ext>
              </a:extLst>
            </p:cNvPr>
            <p:cNvSpPr txBox="1">
              <a:spLocks/>
            </p:cNvSpPr>
            <p:nvPr/>
          </p:nvSpPr>
          <p:spPr>
            <a:xfrm>
              <a:off x="5392173" y="4018419"/>
              <a:ext cx="2643245" cy="6309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55600" algn="l" rtl="0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accent2"/>
                </a:buClr>
                <a:buSzPts val="2000"/>
                <a:buFont typeface="Montserrat"/>
                <a:buChar char="▣"/>
                <a:defRPr sz="2000" b="0" i="0" u="none" strike="noStrike" cap="none">
                  <a:solidFill>
                    <a:schemeClr val="dk1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Montserrat"/>
                  <a:sym typeface="Montserrat"/>
                </a:defRPr>
              </a:lvl1pPr>
              <a:lvl2pPr marL="914400" marR="0" lvl="1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2000"/>
                <a:buFont typeface="Montserrat"/>
                <a:buChar char="□"/>
                <a:defRPr sz="20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2pPr>
              <a:lvl3pPr marL="1371600" marR="0" lvl="2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2000"/>
                <a:buFont typeface="Montserrat"/>
                <a:buChar char="■"/>
                <a:defRPr sz="20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3pPr>
              <a:lvl4pPr marL="1828800" marR="0" lvl="3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Montserrat"/>
                <a:buChar char="●"/>
                <a:defRPr sz="20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4pPr>
              <a:lvl5pPr marL="2286000" marR="0" lvl="4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Montserrat"/>
                <a:buChar char="○"/>
                <a:defRPr sz="20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5pPr>
              <a:lvl6pPr marL="2743200" marR="0" lvl="5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Montserrat"/>
                <a:buChar char="■"/>
                <a:defRPr sz="20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6pPr>
              <a:lvl7pPr marL="3200400" marR="0" lvl="6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Montserrat"/>
                <a:buChar char="●"/>
                <a:defRPr sz="20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7pPr>
              <a:lvl8pPr marL="3657600" marR="0" lvl="7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Montserrat"/>
                <a:buChar char="○"/>
                <a:defRPr sz="20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8pPr>
              <a:lvl9pPr marL="4114800" marR="0" lvl="8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Montserrat"/>
                <a:buChar char="■"/>
                <a:defRPr sz="20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9pPr>
            </a:lstStyle>
            <a:p>
              <a:r>
                <a:rPr lang="ko-KR" altLang="en-US" dirty="0" err="1"/>
                <a:t>단일층</a:t>
              </a:r>
              <a:r>
                <a:rPr lang="ko-KR" altLang="en-US" dirty="0"/>
                <a:t> 선형 회귀</a:t>
              </a:r>
            </a:p>
          </p:txBody>
        </p:sp>
        <p:pic>
          <p:nvPicPr>
            <p:cNvPr id="1026" name="Picture 2" descr="1.17. Neural network models (supervised) — scikit-learn 0.23.2 documentation">
              <a:extLst>
                <a:ext uri="{FF2B5EF4-FFF2-40B4-BE49-F238E27FC236}">
                  <a16:creationId xmlns:a16="http://schemas.microsoft.com/office/drawing/2014/main" id="{198599A0-4B86-4736-A274-3E7342D464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46145" y="1609646"/>
              <a:ext cx="2126397" cy="23111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9570870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4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842E161-5FCF-4A06-BD75-DA64D3A8B780}"/>
              </a:ext>
            </a:extLst>
          </p:cNvPr>
          <p:cNvSpPr txBox="1"/>
          <p:nvPr/>
        </p:nvSpPr>
        <p:spPr>
          <a:xfrm>
            <a:off x="7090625" y="2895992"/>
            <a:ext cx="932985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ko-KR" sz="10000" dirty="0">
                <a:solidFill>
                  <a:srgbClr val="C7F464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2</a:t>
            </a:r>
            <a:endParaRPr lang="ko-KR" altLang="en-US" sz="10000" dirty="0"/>
          </a:p>
        </p:txBody>
      </p:sp>
      <p:sp>
        <p:nvSpPr>
          <p:cNvPr id="13" name="Google Shape;86;p14">
            <a:extLst>
              <a:ext uri="{FF2B5EF4-FFF2-40B4-BE49-F238E27FC236}">
                <a16:creationId xmlns:a16="http://schemas.microsoft.com/office/drawing/2014/main" id="{B7CAB66A-DF87-423D-84B1-6F6D19A41F04}"/>
              </a:ext>
            </a:extLst>
          </p:cNvPr>
          <p:cNvSpPr txBox="1">
            <a:spLocks/>
          </p:cNvSpPr>
          <p:nvPr/>
        </p:nvSpPr>
        <p:spPr>
          <a:xfrm>
            <a:off x="1" y="3434576"/>
            <a:ext cx="5278244" cy="8960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Montserrat"/>
              <a:buNone/>
              <a:defRPr sz="40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시나리오 소개 및 결과</a:t>
            </a:r>
          </a:p>
        </p:txBody>
      </p:sp>
    </p:spTree>
    <p:extLst>
      <p:ext uri="{BB962C8B-B14F-4D97-AF65-F5344CB8AC3E}">
        <p14:creationId xmlns:p14="http://schemas.microsoft.com/office/powerpoint/2010/main" val="20515092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oogle Shape;559;p36">
            <a:extLst>
              <a:ext uri="{FF2B5EF4-FFF2-40B4-BE49-F238E27FC236}">
                <a16:creationId xmlns:a16="http://schemas.microsoft.com/office/drawing/2014/main" id="{ABDA5EDA-0F73-45AF-AF44-D1A127F3F47C}"/>
              </a:ext>
            </a:extLst>
          </p:cNvPr>
          <p:cNvGrpSpPr/>
          <p:nvPr/>
        </p:nvGrpSpPr>
        <p:grpSpPr>
          <a:xfrm>
            <a:off x="7931125" y="302529"/>
            <a:ext cx="900000" cy="720000"/>
            <a:chOff x="3936375" y="3703750"/>
            <a:chExt cx="453050" cy="332175"/>
          </a:xfrm>
        </p:grpSpPr>
        <p:sp>
          <p:nvSpPr>
            <p:cNvPr id="13" name="Google Shape;560;p36">
              <a:extLst>
                <a:ext uri="{FF2B5EF4-FFF2-40B4-BE49-F238E27FC236}">
                  <a16:creationId xmlns:a16="http://schemas.microsoft.com/office/drawing/2014/main" id="{9E3C06F5-66B8-46C1-BE92-B1B88C685E4A}"/>
                </a:ext>
              </a:extLst>
            </p:cNvPr>
            <p:cNvSpPr/>
            <p:nvPr/>
          </p:nvSpPr>
          <p:spPr>
            <a:xfrm>
              <a:off x="3936375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4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4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59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561;p36">
              <a:extLst>
                <a:ext uri="{FF2B5EF4-FFF2-40B4-BE49-F238E27FC236}">
                  <a16:creationId xmlns:a16="http://schemas.microsoft.com/office/drawing/2014/main" id="{FE61B38A-EE5E-4806-86C3-FC07BD93FABF}"/>
                </a:ext>
              </a:extLst>
            </p:cNvPr>
            <p:cNvSpPr/>
            <p:nvPr/>
          </p:nvSpPr>
          <p:spPr>
            <a:xfrm>
              <a:off x="3988875" y="3864325"/>
              <a:ext cx="77575" cy="133125"/>
            </a:xfrm>
            <a:custGeom>
              <a:avLst/>
              <a:gdLst/>
              <a:ahLst/>
              <a:cxnLst/>
              <a:rect l="l" t="t" r="r" b="b"/>
              <a:pathLst>
                <a:path w="3103" h="5325" extrusionOk="0">
                  <a:moveTo>
                    <a:pt x="489" y="1"/>
                  </a:moveTo>
                  <a:lnTo>
                    <a:pt x="391" y="25"/>
                  </a:lnTo>
                  <a:lnTo>
                    <a:pt x="294" y="50"/>
                  </a:lnTo>
                  <a:lnTo>
                    <a:pt x="196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25" y="294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5325"/>
                  </a:lnTo>
                  <a:lnTo>
                    <a:pt x="3102" y="5325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53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882" y="98"/>
                  </a:lnTo>
                  <a:lnTo>
                    <a:pt x="2809" y="50"/>
                  </a:lnTo>
                  <a:lnTo>
                    <a:pt x="2711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562;p36">
              <a:extLst>
                <a:ext uri="{FF2B5EF4-FFF2-40B4-BE49-F238E27FC236}">
                  <a16:creationId xmlns:a16="http://schemas.microsoft.com/office/drawing/2014/main" id="{AB872006-D337-4F96-A7BB-CEC99EE21802}"/>
                </a:ext>
              </a:extLst>
            </p:cNvPr>
            <p:cNvSpPr/>
            <p:nvPr/>
          </p:nvSpPr>
          <p:spPr>
            <a:xfrm>
              <a:off x="4259350" y="3864325"/>
              <a:ext cx="77575" cy="133125"/>
            </a:xfrm>
            <a:custGeom>
              <a:avLst/>
              <a:gdLst/>
              <a:ahLst/>
              <a:cxnLst/>
              <a:rect l="l" t="t" r="r" b="b"/>
              <a:pathLst>
                <a:path w="3103" h="5325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4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5325"/>
                  </a:lnTo>
                  <a:lnTo>
                    <a:pt x="3103" y="5325"/>
                  </a:lnTo>
                  <a:lnTo>
                    <a:pt x="3103" y="489"/>
                  </a:lnTo>
                  <a:lnTo>
                    <a:pt x="3103" y="391"/>
                  </a:lnTo>
                  <a:lnTo>
                    <a:pt x="3078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10" y="50"/>
                  </a:lnTo>
                  <a:lnTo>
                    <a:pt x="2712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563;p36">
              <a:extLst>
                <a:ext uri="{FF2B5EF4-FFF2-40B4-BE49-F238E27FC236}">
                  <a16:creationId xmlns:a16="http://schemas.microsoft.com/office/drawing/2014/main" id="{D1583093-EE3C-4E9E-85F0-7AF29777814C}"/>
                </a:ext>
              </a:extLst>
            </p:cNvPr>
            <p:cNvSpPr/>
            <p:nvPr/>
          </p:nvSpPr>
          <p:spPr>
            <a:xfrm>
              <a:off x="4078625" y="3717800"/>
              <a:ext cx="77575" cy="279650"/>
            </a:xfrm>
            <a:custGeom>
              <a:avLst/>
              <a:gdLst/>
              <a:ahLst/>
              <a:cxnLst/>
              <a:rect l="l" t="t" r="r" b="b"/>
              <a:pathLst>
                <a:path w="3103" h="1118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1186"/>
                  </a:lnTo>
                  <a:lnTo>
                    <a:pt x="3102" y="11186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12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564;p36">
              <a:extLst>
                <a:ext uri="{FF2B5EF4-FFF2-40B4-BE49-F238E27FC236}">
                  <a16:creationId xmlns:a16="http://schemas.microsoft.com/office/drawing/2014/main" id="{50CF42CF-BA5E-47F2-8BBF-0141AF1C8383}"/>
                </a:ext>
              </a:extLst>
            </p:cNvPr>
            <p:cNvSpPr/>
            <p:nvPr/>
          </p:nvSpPr>
          <p:spPr>
            <a:xfrm>
              <a:off x="4168375" y="3788625"/>
              <a:ext cx="78175" cy="208825"/>
            </a:xfrm>
            <a:custGeom>
              <a:avLst/>
              <a:gdLst/>
              <a:ahLst/>
              <a:cxnLst/>
              <a:rect l="l" t="t" r="r" b="b"/>
              <a:pathLst>
                <a:path w="3127" h="8353" extrusionOk="0">
                  <a:moveTo>
                    <a:pt x="489" y="0"/>
                  </a:moveTo>
                  <a:lnTo>
                    <a:pt x="392" y="25"/>
                  </a:lnTo>
                  <a:lnTo>
                    <a:pt x="318" y="49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3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8353"/>
                  </a:lnTo>
                  <a:lnTo>
                    <a:pt x="3127" y="8353"/>
                  </a:lnTo>
                  <a:lnTo>
                    <a:pt x="3127" y="489"/>
                  </a:lnTo>
                  <a:lnTo>
                    <a:pt x="3103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80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36" y="25"/>
                  </a:lnTo>
                  <a:lnTo>
                    <a:pt x="26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" name="제목 2">
            <a:extLst>
              <a:ext uri="{FF2B5EF4-FFF2-40B4-BE49-F238E27FC236}">
                <a16:creationId xmlns:a16="http://schemas.microsoft.com/office/drawing/2014/main" id="{DC3B8A40-8A50-456C-9624-E281B81B36AA}"/>
              </a:ext>
            </a:extLst>
          </p:cNvPr>
          <p:cNvSpPr txBox="1">
            <a:spLocks/>
          </p:cNvSpPr>
          <p:nvPr/>
        </p:nvSpPr>
        <p:spPr>
          <a:xfrm>
            <a:off x="312875" y="529029"/>
            <a:ext cx="7761600" cy="49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매출 분석 및 예측</a:t>
            </a:r>
          </a:p>
        </p:txBody>
      </p:sp>
      <p:sp>
        <p:nvSpPr>
          <p:cNvPr id="19" name="슬라이드 번호 개체 틀 3">
            <a:extLst>
              <a:ext uri="{FF2B5EF4-FFF2-40B4-BE49-F238E27FC236}">
                <a16:creationId xmlns:a16="http://schemas.microsoft.com/office/drawing/2014/main" id="{3A0A0D43-5362-409B-9801-1CC9AE9AC6A7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90E3F64-3BCD-4057-8F15-6FC7C4D34A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652720"/>
            <a:ext cx="4533475" cy="3022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1156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oogle Shape;559;p36">
            <a:extLst>
              <a:ext uri="{FF2B5EF4-FFF2-40B4-BE49-F238E27FC236}">
                <a16:creationId xmlns:a16="http://schemas.microsoft.com/office/drawing/2014/main" id="{ABDA5EDA-0F73-45AF-AF44-D1A127F3F47C}"/>
              </a:ext>
            </a:extLst>
          </p:cNvPr>
          <p:cNvGrpSpPr/>
          <p:nvPr/>
        </p:nvGrpSpPr>
        <p:grpSpPr>
          <a:xfrm>
            <a:off x="7931125" y="302529"/>
            <a:ext cx="900000" cy="720000"/>
            <a:chOff x="3936375" y="3703750"/>
            <a:chExt cx="453050" cy="332175"/>
          </a:xfrm>
        </p:grpSpPr>
        <p:sp>
          <p:nvSpPr>
            <p:cNvPr id="13" name="Google Shape;560;p36">
              <a:extLst>
                <a:ext uri="{FF2B5EF4-FFF2-40B4-BE49-F238E27FC236}">
                  <a16:creationId xmlns:a16="http://schemas.microsoft.com/office/drawing/2014/main" id="{9E3C06F5-66B8-46C1-BE92-B1B88C685E4A}"/>
                </a:ext>
              </a:extLst>
            </p:cNvPr>
            <p:cNvSpPr/>
            <p:nvPr/>
          </p:nvSpPr>
          <p:spPr>
            <a:xfrm>
              <a:off x="3936375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4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4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59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561;p36">
              <a:extLst>
                <a:ext uri="{FF2B5EF4-FFF2-40B4-BE49-F238E27FC236}">
                  <a16:creationId xmlns:a16="http://schemas.microsoft.com/office/drawing/2014/main" id="{FE61B38A-EE5E-4806-86C3-FC07BD93FABF}"/>
                </a:ext>
              </a:extLst>
            </p:cNvPr>
            <p:cNvSpPr/>
            <p:nvPr/>
          </p:nvSpPr>
          <p:spPr>
            <a:xfrm>
              <a:off x="3988875" y="3864325"/>
              <a:ext cx="77575" cy="133125"/>
            </a:xfrm>
            <a:custGeom>
              <a:avLst/>
              <a:gdLst/>
              <a:ahLst/>
              <a:cxnLst/>
              <a:rect l="l" t="t" r="r" b="b"/>
              <a:pathLst>
                <a:path w="3103" h="5325" extrusionOk="0">
                  <a:moveTo>
                    <a:pt x="489" y="1"/>
                  </a:moveTo>
                  <a:lnTo>
                    <a:pt x="391" y="25"/>
                  </a:lnTo>
                  <a:lnTo>
                    <a:pt x="294" y="50"/>
                  </a:lnTo>
                  <a:lnTo>
                    <a:pt x="196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25" y="294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5325"/>
                  </a:lnTo>
                  <a:lnTo>
                    <a:pt x="3102" y="5325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53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882" y="98"/>
                  </a:lnTo>
                  <a:lnTo>
                    <a:pt x="2809" y="50"/>
                  </a:lnTo>
                  <a:lnTo>
                    <a:pt x="2711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562;p36">
              <a:extLst>
                <a:ext uri="{FF2B5EF4-FFF2-40B4-BE49-F238E27FC236}">
                  <a16:creationId xmlns:a16="http://schemas.microsoft.com/office/drawing/2014/main" id="{AB872006-D337-4F96-A7BB-CEC99EE21802}"/>
                </a:ext>
              </a:extLst>
            </p:cNvPr>
            <p:cNvSpPr/>
            <p:nvPr/>
          </p:nvSpPr>
          <p:spPr>
            <a:xfrm>
              <a:off x="4259350" y="3864325"/>
              <a:ext cx="77575" cy="133125"/>
            </a:xfrm>
            <a:custGeom>
              <a:avLst/>
              <a:gdLst/>
              <a:ahLst/>
              <a:cxnLst/>
              <a:rect l="l" t="t" r="r" b="b"/>
              <a:pathLst>
                <a:path w="3103" h="5325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4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5325"/>
                  </a:lnTo>
                  <a:lnTo>
                    <a:pt x="3103" y="5325"/>
                  </a:lnTo>
                  <a:lnTo>
                    <a:pt x="3103" y="489"/>
                  </a:lnTo>
                  <a:lnTo>
                    <a:pt x="3103" y="391"/>
                  </a:lnTo>
                  <a:lnTo>
                    <a:pt x="3078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10" y="50"/>
                  </a:lnTo>
                  <a:lnTo>
                    <a:pt x="2712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563;p36">
              <a:extLst>
                <a:ext uri="{FF2B5EF4-FFF2-40B4-BE49-F238E27FC236}">
                  <a16:creationId xmlns:a16="http://schemas.microsoft.com/office/drawing/2014/main" id="{D1583093-EE3C-4E9E-85F0-7AF29777814C}"/>
                </a:ext>
              </a:extLst>
            </p:cNvPr>
            <p:cNvSpPr/>
            <p:nvPr/>
          </p:nvSpPr>
          <p:spPr>
            <a:xfrm>
              <a:off x="4078625" y="3717800"/>
              <a:ext cx="77575" cy="279650"/>
            </a:xfrm>
            <a:custGeom>
              <a:avLst/>
              <a:gdLst/>
              <a:ahLst/>
              <a:cxnLst/>
              <a:rect l="l" t="t" r="r" b="b"/>
              <a:pathLst>
                <a:path w="3103" h="1118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1186"/>
                  </a:lnTo>
                  <a:lnTo>
                    <a:pt x="3102" y="11186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12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564;p36">
              <a:extLst>
                <a:ext uri="{FF2B5EF4-FFF2-40B4-BE49-F238E27FC236}">
                  <a16:creationId xmlns:a16="http://schemas.microsoft.com/office/drawing/2014/main" id="{50CF42CF-BA5E-47F2-8BBF-0141AF1C8383}"/>
                </a:ext>
              </a:extLst>
            </p:cNvPr>
            <p:cNvSpPr/>
            <p:nvPr/>
          </p:nvSpPr>
          <p:spPr>
            <a:xfrm>
              <a:off x="4168375" y="3788625"/>
              <a:ext cx="78175" cy="208825"/>
            </a:xfrm>
            <a:custGeom>
              <a:avLst/>
              <a:gdLst/>
              <a:ahLst/>
              <a:cxnLst/>
              <a:rect l="l" t="t" r="r" b="b"/>
              <a:pathLst>
                <a:path w="3127" h="8353" extrusionOk="0">
                  <a:moveTo>
                    <a:pt x="489" y="0"/>
                  </a:moveTo>
                  <a:lnTo>
                    <a:pt x="392" y="25"/>
                  </a:lnTo>
                  <a:lnTo>
                    <a:pt x="318" y="49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3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8353"/>
                  </a:lnTo>
                  <a:lnTo>
                    <a:pt x="3127" y="8353"/>
                  </a:lnTo>
                  <a:lnTo>
                    <a:pt x="3127" y="489"/>
                  </a:lnTo>
                  <a:lnTo>
                    <a:pt x="3103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80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36" y="25"/>
                  </a:lnTo>
                  <a:lnTo>
                    <a:pt x="26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" name="제목 2">
            <a:extLst>
              <a:ext uri="{FF2B5EF4-FFF2-40B4-BE49-F238E27FC236}">
                <a16:creationId xmlns:a16="http://schemas.microsoft.com/office/drawing/2014/main" id="{DC3B8A40-8A50-456C-9624-E281B81B36AA}"/>
              </a:ext>
            </a:extLst>
          </p:cNvPr>
          <p:cNvSpPr txBox="1">
            <a:spLocks/>
          </p:cNvSpPr>
          <p:nvPr/>
        </p:nvSpPr>
        <p:spPr>
          <a:xfrm>
            <a:off x="312875" y="529029"/>
            <a:ext cx="7761600" cy="49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ko-KR" altLang="en-US" dirty="0" err="1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생존률</a:t>
            </a:r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분석 및 예측</a:t>
            </a:r>
          </a:p>
        </p:txBody>
      </p:sp>
      <p:sp>
        <p:nvSpPr>
          <p:cNvPr id="19" name="슬라이드 번호 개체 틀 3">
            <a:extLst>
              <a:ext uri="{FF2B5EF4-FFF2-40B4-BE49-F238E27FC236}">
                <a16:creationId xmlns:a16="http://schemas.microsoft.com/office/drawing/2014/main" id="{3A0A0D43-5362-409B-9801-1CC9AE9AC6A7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789D52A9-0682-4DB8-A631-8712FE84AE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6297" y="1603558"/>
            <a:ext cx="4607219" cy="3071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908484"/>
      </p:ext>
    </p:extLst>
  </p:cSld>
  <p:clrMapOvr>
    <a:masterClrMapping/>
  </p:clrMapOvr>
</p:sld>
</file>

<file path=ppt/theme/theme1.xml><?xml version="1.0" encoding="utf-8"?>
<a:theme xmlns:a="http://schemas.openxmlformats.org/drawingml/2006/main" name="Desdemona template">
  <a:themeElements>
    <a:clrScheme name="Custom 347">
      <a:dk1>
        <a:srgbClr val="454F5B"/>
      </a:dk1>
      <a:lt1>
        <a:srgbClr val="FFFFFF"/>
      </a:lt1>
      <a:dk2>
        <a:srgbClr val="666666"/>
      </a:dk2>
      <a:lt2>
        <a:srgbClr val="F3F3F3"/>
      </a:lt2>
      <a:accent1>
        <a:srgbClr val="4ECDC4"/>
      </a:accent1>
      <a:accent2>
        <a:srgbClr val="C7F464"/>
      </a:accent2>
      <a:accent3>
        <a:srgbClr val="454F5B"/>
      </a:accent3>
      <a:accent4>
        <a:srgbClr val="738498"/>
      </a:accent4>
      <a:accent5>
        <a:srgbClr val="A6B5C7"/>
      </a:accent5>
      <a:accent6>
        <a:srgbClr val="D4DAE0"/>
      </a:accent6>
      <a:hlink>
        <a:srgbClr val="454F5B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1759</TotalTime>
  <Words>341</Words>
  <Application>Microsoft Office PowerPoint</Application>
  <PresentationFormat>화면 슬라이드 쇼(16:9)</PresentationFormat>
  <Paragraphs>88</Paragraphs>
  <Slides>18</Slides>
  <Notes>17</Notes>
  <HiddenSlides>0</HiddenSlides>
  <MMClips>1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5" baseType="lpstr">
      <vt:lpstr>에스코어 드림 6 Bold</vt:lpstr>
      <vt:lpstr>Montserrat</vt:lpstr>
      <vt:lpstr>Arial</vt:lpstr>
      <vt:lpstr>맑은 고딕</vt:lpstr>
      <vt:lpstr>에스코어 드림 5 Medium</vt:lpstr>
      <vt:lpstr>Cambria Math</vt:lpstr>
      <vt:lpstr>Desdemona template</vt:lpstr>
      <vt:lpstr>와라 편의점 편의점 최적 위치 분석/추천 서비스</vt:lpstr>
      <vt:lpstr>PowerPoint 프레젠테이션</vt:lpstr>
      <vt:lpstr>프로젝트 소개</vt:lpstr>
      <vt:lpstr>선정 배경 및 목표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한계 및 발전방향</vt:lpstr>
      <vt:lpstr>PowerPoint 프레젠테이션</vt:lpstr>
      <vt:lpstr>PowerPoint 프레젠테이션</vt:lpstr>
      <vt:lpstr>PowerPoint 프레젠테이션</vt:lpstr>
      <vt:lpstr>감사합니다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편의점 입주 위치 추천 서비스</dc:title>
  <dc:creator>newkid</dc:creator>
  <cp:lastModifiedBy>엄현식</cp:lastModifiedBy>
  <cp:revision>144</cp:revision>
  <dcterms:modified xsi:type="dcterms:W3CDTF">2020-11-30T04:15:45Z</dcterms:modified>
</cp:coreProperties>
</file>